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6" r:id="rId1"/>
  </p:sldMasterIdLst>
  <p:notesMasterIdLst>
    <p:notesMasterId r:id="rId7"/>
  </p:notesMasterIdLst>
  <p:handoutMasterIdLst>
    <p:handoutMasterId r:id="rId8"/>
  </p:handoutMasterIdLst>
  <p:sldIdLst>
    <p:sldId id="256" r:id="rId2"/>
    <p:sldId id="258" r:id="rId3"/>
    <p:sldId id="259" r:id="rId4"/>
    <p:sldId id="260" r:id="rId5"/>
    <p:sldId id="261" r:id="rId6"/>
  </p:sldIdLst>
  <p:sldSz cx="12192000" cy="6858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65" autoAdjust="0"/>
  </p:normalViewPr>
  <p:slideViewPr>
    <p:cSldViewPr>
      <p:cViewPr varScale="1">
        <p:scale>
          <a:sx n="82" d="100"/>
          <a:sy n="82" d="100"/>
        </p:scale>
        <p:origin x="691"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804AD2A-0996-4821-BCEA-6FCFB9A76B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8435" name="Rectangle 3">
            <a:extLst>
              <a:ext uri="{FF2B5EF4-FFF2-40B4-BE49-F238E27FC236}">
                <a16:creationId xmlns:a16="http://schemas.microsoft.com/office/drawing/2014/main" id="{A49824AE-4C68-47ED-A699-A8407DE500D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18436" name="Rectangle 4">
            <a:extLst>
              <a:ext uri="{FF2B5EF4-FFF2-40B4-BE49-F238E27FC236}">
                <a16:creationId xmlns:a16="http://schemas.microsoft.com/office/drawing/2014/main" id="{279A0F6C-3FB5-44F7-90E4-C35F2C605341}"/>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8437" name="Rectangle 5">
            <a:extLst>
              <a:ext uri="{FF2B5EF4-FFF2-40B4-BE49-F238E27FC236}">
                <a16:creationId xmlns:a16="http://schemas.microsoft.com/office/drawing/2014/main" id="{34FDB6F4-8B38-4434-AE93-5F38E1E44870}"/>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9F39816C-0152-4808-8FBC-1B9C9EBDA32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360E111E-607A-407C-82CF-AE3282A8F22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3" name="Rectangle 3">
            <a:extLst>
              <a:ext uri="{FF2B5EF4-FFF2-40B4-BE49-F238E27FC236}">
                <a16:creationId xmlns:a16="http://schemas.microsoft.com/office/drawing/2014/main" id="{CB64D7FA-F564-4033-94F4-F5777452EF9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14340" name="Rectangle 4">
            <a:extLst>
              <a:ext uri="{FF2B5EF4-FFF2-40B4-BE49-F238E27FC236}">
                <a16:creationId xmlns:a16="http://schemas.microsoft.com/office/drawing/2014/main" id="{3ED422BB-B3A8-45BB-864C-523427B0F68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01AD9DA2-CAAD-47E6-8C92-15459D214F8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FF959B96-93A9-4965-8C6F-24F90B92E52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7" name="Rectangle 7">
            <a:extLst>
              <a:ext uri="{FF2B5EF4-FFF2-40B4-BE49-F238E27FC236}">
                <a16:creationId xmlns:a16="http://schemas.microsoft.com/office/drawing/2014/main" id="{32A3D9F2-21C5-4AA7-AA21-5B1864627C9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9CA1872-5059-4643-AEF2-E1655C793A7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6D00E9-746A-4961-B680-2370D81E1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B8306EC-41C9-42C9-A1ED-4A5C1075B5FB}"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A71800D6-FB92-4BAE-9482-A212681AE3D6}"/>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F4C58272-679F-4F76-BA28-567BE6217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7EE612C4-324A-4BF9-9FDE-355D33F37B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Tahoma" panose="020B0604030504040204" pitchFamily="34" charset="0"/>
              </a:defRPr>
            </a:lvl1pPr>
            <a:lvl2pPr marL="742950" indent="-285750" defTabSz="949325" eaLnBrk="0" hangingPunct="0">
              <a:defRPr sz="2400">
                <a:solidFill>
                  <a:schemeClr val="tx1"/>
                </a:solidFill>
                <a:latin typeface="Tahoma" panose="020B0604030504040204" pitchFamily="34" charset="0"/>
              </a:defRPr>
            </a:lvl2pPr>
            <a:lvl3pPr marL="1143000" indent="-228600" defTabSz="949325" eaLnBrk="0" hangingPunct="0">
              <a:defRPr sz="2400">
                <a:solidFill>
                  <a:schemeClr val="tx1"/>
                </a:solidFill>
                <a:latin typeface="Tahoma" panose="020B0604030504040204" pitchFamily="34" charset="0"/>
              </a:defRPr>
            </a:lvl3pPr>
            <a:lvl4pPr marL="1600200" indent="-228600" defTabSz="949325" eaLnBrk="0" hangingPunct="0">
              <a:defRPr sz="2400">
                <a:solidFill>
                  <a:schemeClr val="tx1"/>
                </a:solidFill>
                <a:latin typeface="Tahoma" panose="020B0604030504040204" pitchFamily="34" charset="0"/>
              </a:defRPr>
            </a:lvl4pPr>
            <a:lvl5pPr marL="2057400" indent="-228600" defTabSz="949325" eaLnBrk="0" hangingPunct="0">
              <a:defRPr sz="2400">
                <a:solidFill>
                  <a:schemeClr val="tx1"/>
                </a:solidFill>
                <a:latin typeface="Tahoma" panose="020B0604030504040204" pitchFamily="34" charset="0"/>
              </a:defRPr>
            </a:lvl5pPr>
            <a:lvl6pPr marL="2514600" indent="-228600" defTabSz="94932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4932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4932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49325" eaLnBrk="0" fontAlgn="base" hangingPunct="0">
              <a:spcBef>
                <a:spcPct val="0"/>
              </a:spcBef>
              <a:spcAft>
                <a:spcPct val="0"/>
              </a:spcAft>
              <a:defRPr sz="2400">
                <a:solidFill>
                  <a:schemeClr val="tx1"/>
                </a:solidFill>
                <a:latin typeface="Tahoma" panose="020B0604030504040204" pitchFamily="34" charset="0"/>
              </a:defRPr>
            </a:lvl9pPr>
          </a:lstStyle>
          <a:p>
            <a:fld id="{BCA428B1-D4DF-4BB8-9C4A-81050AC398BF}" type="slidenum">
              <a:rPr lang="en-GB" altLang="en-US" sz="1000">
                <a:latin typeface="Times New Roman" panose="02020603050405020304" pitchFamily="18" charset="0"/>
              </a:rPr>
              <a:pPr/>
              <a:t>2</a:t>
            </a:fld>
            <a:endParaRPr lang="en-GB" altLang="en-US" sz="1000">
              <a:latin typeface="Times New Roman" panose="02020603050405020304" pitchFamily="18" charset="0"/>
            </a:endParaRPr>
          </a:p>
        </p:txBody>
      </p:sp>
      <p:sp>
        <p:nvSpPr>
          <p:cNvPr id="9219" name="Rectangle 2">
            <a:extLst>
              <a:ext uri="{FF2B5EF4-FFF2-40B4-BE49-F238E27FC236}">
                <a16:creationId xmlns:a16="http://schemas.microsoft.com/office/drawing/2014/main" id="{247307C2-6D7F-4AB6-8CE1-9E8628B4B3CA}"/>
              </a:ext>
            </a:extLst>
          </p:cNvPr>
          <p:cNvSpPr>
            <a:spLocks noGrp="1" noRot="1" noChangeAspect="1" noChangeArrowheads="1" noTextEdit="1"/>
          </p:cNvSpPr>
          <p:nvPr>
            <p:ph type="sldImg"/>
          </p:nvPr>
        </p:nvSpPr>
        <p:spPr/>
      </p:sp>
      <p:sp>
        <p:nvSpPr>
          <p:cNvPr id="9220" name="Rectangle 3">
            <a:extLst>
              <a:ext uri="{FF2B5EF4-FFF2-40B4-BE49-F238E27FC236}">
                <a16:creationId xmlns:a16="http://schemas.microsoft.com/office/drawing/2014/main" id="{80C24B09-1CA8-4046-B2DE-3583F732B265}"/>
              </a:ext>
            </a:extLst>
          </p:cNvPr>
          <p:cNvSpPr>
            <a:spLocks noChangeArrowheads="1"/>
          </p:cNvSpPr>
          <p:nvPr/>
        </p:nvSpPr>
        <p:spPr bwMode="auto">
          <a:xfrm>
            <a:off x="758825" y="4411663"/>
            <a:ext cx="54673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6988" rIns="63500" bIns="26988">
            <a:spAutoFit/>
          </a:bodyPr>
          <a:lstStyle>
            <a:lvl1pPr marL="342900" indent="-342900" defTabSz="928688" eaLnBrk="0" hangingPunct="0">
              <a:defRPr sz="2400">
                <a:solidFill>
                  <a:schemeClr val="tx1"/>
                </a:solidFill>
                <a:latin typeface="Tahoma" panose="020B0604030504040204" pitchFamily="34" charset="0"/>
              </a:defRPr>
            </a:lvl1pPr>
            <a:lvl2pPr marL="342900" indent="-227013"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defRPr>
            </a:lvl9pPr>
          </a:lstStyle>
          <a:p>
            <a:pPr lvl="1">
              <a:lnSpc>
                <a:spcPct val="90000"/>
              </a:lnSpc>
              <a:spcBef>
                <a:spcPct val="50000"/>
              </a:spcBef>
            </a:pPr>
            <a:r>
              <a:rPr lang="en-GB" altLang="en-US" sz="1200" b="1">
                <a:latin typeface="Arial" panose="020B0604020202020204" pitchFamily="34" charset="0"/>
              </a:rPr>
              <a:t>RACI Charting is based on the observation that misunderstandings and/or an absence of information about responsibilities is a major cause of inaction and implementation failure.  RACI Charting is a technique designed to prevent this by explicitly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CCD9A580-85F6-47B1-83EE-48AC0C0ECF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Tahoma" panose="020B0604030504040204" pitchFamily="34" charset="0"/>
              </a:defRPr>
            </a:lvl1pPr>
            <a:lvl2pPr marL="742950" indent="-285750" defTabSz="949325" eaLnBrk="0" hangingPunct="0">
              <a:defRPr sz="2400">
                <a:solidFill>
                  <a:schemeClr val="tx1"/>
                </a:solidFill>
                <a:latin typeface="Tahoma" panose="020B0604030504040204" pitchFamily="34" charset="0"/>
              </a:defRPr>
            </a:lvl2pPr>
            <a:lvl3pPr marL="1143000" indent="-228600" defTabSz="949325" eaLnBrk="0" hangingPunct="0">
              <a:defRPr sz="2400">
                <a:solidFill>
                  <a:schemeClr val="tx1"/>
                </a:solidFill>
                <a:latin typeface="Tahoma" panose="020B0604030504040204" pitchFamily="34" charset="0"/>
              </a:defRPr>
            </a:lvl3pPr>
            <a:lvl4pPr marL="1600200" indent="-228600" defTabSz="949325" eaLnBrk="0" hangingPunct="0">
              <a:defRPr sz="2400">
                <a:solidFill>
                  <a:schemeClr val="tx1"/>
                </a:solidFill>
                <a:latin typeface="Tahoma" panose="020B0604030504040204" pitchFamily="34" charset="0"/>
              </a:defRPr>
            </a:lvl4pPr>
            <a:lvl5pPr marL="2057400" indent="-228600" defTabSz="949325" eaLnBrk="0" hangingPunct="0">
              <a:defRPr sz="2400">
                <a:solidFill>
                  <a:schemeClr val="tx1"/>
                </a:solidFill>
                <a:latin typeface="Tahoma" panose="020B0604030504040204" pitchFamily="34" charset="0"/>
              </a:defRPr>
            </a:lvl5pPr>
            <a:lvl6pPr marL="2514600" indent="-228600" defTabSz="94932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4932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4932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49325" eaLnBrk="0" fontAlgn="base" hangingPunct="0">
              <a:spcBef>
                <a:spcPct val="0"/>
              </a:spcBef>
              <a:spcAft>
                <a:spcPct val="0"/>
              </a:spcAft>
              <a:defRPr sz="2400">
                <a:solidFill>
                  <a:schemeClr val="tx1"/>
                </a:solidFill>
                <a:latin typeface="Tahoma" panose="020B0604030504040204" pitchFamily="34" charset="0"/>
              </a:defRPr>
            </a:lvl9pPr>
          </a:lstStyle>
          <a:p>
            <a:fld id="{9BCBA691-9E62-421F-81F3-1D83CB234A48}" type="slidenum">
              <a:rPr lang="en-GB" altLang="en-US" sz="1000">
                <a:latin typeface="Times New Roman" panose="02020603050405020304" pitchFamily="18" charset="0"/>
              </a:rPr>
              <a:pPr/>
              <a:t>3</a:t>
            </a:fld>
            <a:endParaRPr lang="en-GB" altLang="en-US" sz="1000">
              <a:latin typeface="Times New Roman" panose="02020603050405020304" pitchFamily="18" charset="0"/>
            </a:endParaRPr>
          </a:p>
        </p:txBody>
      </p:sp>
      <p:sp>
        <p:nvSpPr>
          <p:cNvPr id="10243" name="Rectangle 2">
            <a:extLst>
              <a:ext uri="{FF2B5EF4-FFF2-40B4-BE49-F238E27FC236}">
                <a16:creationId xmlns:a16="http://schemas.microsoft.com/office/drawing/2014/main" id="{F1D3390E-15D4-44C1-BA69-A0A72C52074E}"/>
              </a:ext>
            </a:extLst>
          </p:cNvPr>
          <p:cNvSpPr>
            <a:spLocks noGrp="1" noRot="1" noChangeAspect="1" noChangeArrowheads="1" noTextEdit="1"/>
          </p:cNvSpPr>
          <p:nvPr>
            <p:ph type="sldImg"/>
          </p:nvPr>
        </p:nvSpPr>
        <p:spPr/>
      </p:sp>
      <p:sp>
        <p:nvSpPr>
          <p:cNvPr id="10244" name="Rectangle 3">
            <a:extLst>
              <a:ext uri="{FF2B5EF4-FFF2-40B4-BE49-F238E27FC236}">
                <a16:creationId xmlns:a16="http://schemas.microsoft.com/office/drawing/2014/main" id="{621C592A-B089-4405-B8FD-992B569FCAC5}"/>
              </a:ext>
            </a:extLst>
          </p:cNvPr>
          <p:cNvSpPr>
            <a:spLocks noChangeArrowheads="1"/>
          </p:cNvSpPr>
          <p:nvPr/>
        </p:nvSpPr>
        <p:spPr bwMode="auto">
          <a:xfrm>
            <a:off x="758825" y="4411663"/>
            <a:ext cx="54673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6988" rIns="63500" bIns="26988">
            <a:spAutoFit/>
          </a:bodyPr>
          <a:lstStyle>
            <a:lvl1pPr defTabSz="928688" eaLnBrk="0" hangingPunct="0">
              <a:defRPr sz="2400">
                <a:solidFill>
                  <a:schemeClr val="tx1"/>
                </a:solidFill>
                <a:latin typeface="Tahoma" panose="020B0604030504040204" pitchFamily="34" charset="0"/>
              </a:defRPr>
            </a:lvl1pPr>
            <a:lvl2pPr marL="342900" indent="-227013"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spcBef>
                <a:spcPct val="50000"/>
              </a:spcBef>
            </a:pPr>
            <a:r>
              <a:rPr lang="en-GB" altLang="en-US" sz="1200" b="1">
                <a:latin typeface="Arial" panose="020B0604020202020204" pitchFamily="34" charset="0"/>
              </a:rPr>
              <a:t>The accountability for completing an activity or making a decision is often ambiguous because more than one person shares an element of responsibility toward it.  A complex function may involve several people, all of whom see the function from their perspective or need.  To clarify these complex relationships, we separate accountability from responsibility.</a:t>
            </a:r>
          </a:p>
          <a:p>
            <a:pPr lvl="1">
              <a:lnSpc>
                <a:spcPct val="90000"/>
              </a:lnSpc>
              <a:spcBef>
                <a:spcPct val="30000"/>
              </a:spcBef>
              <a:buClr>
                <a:schemeClr val="tx1"/>
              </a:buClr>
              <a:buFontTx/>
              <a:buChar char="•"/>
            </a:pPr>
            <a:r>
              <a:rPr lang="en-GB" altLang="en-US" sz="1200" b="1">
                <a:latin typeface="Arial" panose="020B0604020202020204" pitchFamily="34" charset="0"/>
              </a:rPr>
              <a:t>Responsible:  “R’s” may also be delegated—particularly for larger tasks.</a:t>
            </a:r>
          </a:p>
          <a:p>
            <a:pPr>
              <a:lnSpc>
                <a:spcPct val="90000"/>
              </a:lnSpc>
              <a:spcBef>
                <a:spcPct val="50000"/>
              </a:spcBef>
              <a:buClr>
                <a:schemeClr val="tx1"/>
              </a:buClr>
            </a:pPr>
            <a:r>
              <a:rPr lang="en-GB" altLang="en-US" sz="1200" b="1">
                <a:latin typeface="Arial" panose="020B0604020202020204" pitchFamily="34" charset="0"/>
              </a:rPr>
              <a:t>Accountable:  the person whose neck is on the line if the activity/decision isn’t carried out.  The person with the “A” may also choose to take the “R” for completing the task, or may delegate the “R” to another party.  For a complex activity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a:extLst>
              <a:ext uri="{FF2B5EF4-FFF2-40B4-BE49-F238E27FC236}">
                <a16:creationId xmlns:a16="http://schemas.microsoft.com/office/drawing/2014/main" id="{03A04B09-4216-4D3D-AB26-A7E20F2962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Tahoma" panose="020B0604030504040204" pitchFamily="34" charset="0"/>
              </a:defRPr>
            </a:lvl1pPr>
            <a:lvl2pPr marL="742950" indent="-285750" defTabSz="949325" eaLnBrk="0" hangingPunct="0">
              <a:defRPr sz="2400">
                <a:solidFill>
                  <a:schemeClr val="tx1"/>
                </a:solidFill>
                <a:latin typeface="Tahoma" panose="020B0604030504040204" pitchFamily="34" charset="0"/>
              </a:defRPr>
            </a:lvl2pPr>
            <a:lvl3pPr marL="1143000" indent="-228600" defTabSz="949325" eaLnBrk="0" hangingPunct="0">
              <a:defRPr sz="2400">
                <a:solidFill>
                  <a:schemeClr val="tx1"/>
                </a:solidFill>
                <a:latin typeface="Tahoma" panose="020B0604030504040204" pitchFamily="34" charset="0"/>
              </a:defRPr>
            </a:lvl3pPr>
            <a:lvl4pPr marL="1600200" indent="-228600" defTabSz="949325" eaLnBrk="0" hangingPunct="0">
              <a:defRPr sz="2400">
                <a:solidFill>
                  <a:schemeClr val="tx1"/>
                </a:solidFill>
                <a:latin typeface="Tahoma" panose="020B0604030504040204" pitchFamily="34" charset="0"/>
              </a:defRPr>
            </a:lvl4pPr>
            <a:lvl5pPr marL="2057400" indent="-228600" defTabSz="949325" eaLnBrk="0" hangingPunct="0">
              <a:defRPr sz="2400">
                <a:solidFill>
                  <a:schemeClr val="tx1"/>
                </a:solidFill>
                <a:latin typeface="Tahoma" panose="020B0604030504040204" pitchFamily="34" charset="0"/>
              </a:defRPr>
            </a:lvl5pPr>
            <a:lvl6pPr marL="2514600" indent="-228600" defTabSz="94932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4932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4932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49325" eaLnBrk="0" fontAlgn="base" hangingPunct="0">
              <a:spcBef>
                <a:spcPct val="0"/>
              </a:spcBef>
              <a:spcAft>
                <a:spcPct val="0"/>
              </a:spcAft>
              <a:defRPr sz="2400">
                <a:solidFill>
                  <a:schemeClr val="tx1"/>
                </a:solidFill>
                <a:latin typeface="Tahoma" panose="020B0604030504040204" pitchFamily="34" charset="0"/>
              </a:defRPr>
            </a:lvl9pPr>
          </a:lstStyle>
          <a:p>
            <a:fld id="{EC07268E-A2F9-4CBE-85A1-B9259E4604A2}" type="slidenum">
              <a:rPr lang="en-GB" altLang="en-US" sz="1000">
                <a:latin typeface="Times New Roman" panose="02020603050405020304" pitchFamily="18" charset="0"/>
              </a:rPr>
              <a:pPr/>
              <a:t>4</a:t>
            </a:fld>
            <a:endParaRPr lang="en-GB" altLang="en-US" sz="1000">
              <a:latin typeface="Times New Roman" panose="02020603050405020304" pitchFamily="18" charset="0"/>
            </a:endParaRPr>
          </a:p>
        </p:txBody>
      </p:sp>
      <p:sp>
        <p:nvSpPr>
          <p:cNvPr id="11267" name="Rectangle 2">
            <a:extLst>
              <a:ext uri="{FF2B5EF4-FFF2-40B4-BE49-F238E27FC236}">
                <a16:creationId xmlns:a16="http://schemas.microsoft.com/office/drawing/2014/main" id="{B8E6C3FB-46BB-4AD7-9883-9A06D2815B10}"/>
              </a:ext>
            </a:extLst>
          </p:cNvPr>
          <p:cNvSpPr>
            <a:spLocks noGrp="1" noRot="1" noChangeAspect="1" noChangeArrowheads="1" noTextEdit="1"/>
          </p:cNvSpPr>
          <p:nvPr>
            <p:ph type="sldImg"/>
          </p:nvPr>
        </p:nvSpPr>
        <p:spPr/>
      </p:sp>
      <p:sp>
        <p:nvSpPr>
          <p:cNvPr id="11268" name="Rectangle 3">
            <a:extLst>
              <a:ext uri="{FF2B5EF4-FFF2-40B4-BE49-F238E27FC236}">
                <a16:creationId xmlns:a16="http://schemas.microsoft.com/office/drawing/2014/main" id="{9BF53B09-B7D7-4659-A0DB-2B1BCB8F5C50}"/>
              </a:ext>
            </a:extLst>
          </p:cNvPr>
          <p:cNvSpPr>
            <a:spLocks noChangeArrowheads="1"/>
          </p:cNvSpPr>
          <p:nvPr/>
        </p:nvSpPr>
        <p:spPr bwMode="auto">
          <a:xfrm>
            <a:off x="311150" y="4065588"/>
            <a:ext cx="63087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928688" eaLnBrk="0" hangingPunct="0">
              <a:defRPr sz="2400">
                <a:solidFill>
                  <a:schemeClr val="tx1"/>
                </a:solidFill>
                <a:latin typeface="Tahoma" panose="020B0604030504040204" pitchFamily="34" charset="0"/>
              </a:defRPr>
            </a:lvl1pPr>
            <a:lvl2pPr marL="742950" indent="-285750" defTabSz="928688" eaLnBrk="0" hangingPunct="0">
              <a:defRPr sz="2400">
                <a:solidFill>
                  <a:schemeClr val="tx1"/>
                </a:solidFill>
                <a:latin typeface="Tahoma" panose="020B0604030504040204" pitchFamily="34" charset="0"/>
              </a:defRPr>
            </a:lvl2pPr>
            <a:lvl3pPr marL="1143000" indent="-228600"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endParaRPr lang="en-GB" altLang="en-US" sz="1200" b="1">
              <a:latin typeface="Arial" panose="020B0604020202020204" pitchFamily="34" charset="0"/>
            </a:endParaRPr>
          </a:p>
          <a:p>
            <a:pPr>
              <a:lnSpc>
                <a:spcPct val="90000"/>
              </a:lnSpc>
            </a:pPr>
            <a:r>
              <a:rPr lang="en-GB" altLang="en-US" sz="1200" b="1">
                <a:latin typeface="Arial" panose="020B0604020202020204" pitchFamily="34" charset="0"/>
              </a:rPr>
              <a:t>•  Activities should take the following format (VAN): 			Verb</a:t>
            </a:r>
          </a:p>
          <a:p>
            <a:pPr>
              <a:lnSpc>
                <a:spcPct val="90000"/>
              </a:lnSpc>
            </a:pPr>
            <a:r>
              <a:rPr lang="en-GB" altLang="en-US" sz="1200" b="1">
                <a:latin typeface="Arial" panose="020B0604020202020204" pitchFamily="34" charset="0"/>
              </a:rPr>
              <a:t>							Adjective</a:t>
            </a:r>
          </a:p>
          <a:p>
            <a:pPr>
              <a:lnSpc>
                <a:spcPct val="90000"/>
              </a:lnSpc>
            </a:pPr>
            <a:r>
              <a:rPr lang="en-GB" altLang="en-US" sz="1200" b="1">
                <a:latin typeface="Arial" panose="020B0604020202020204" pitchFamily="34" charset="0"/>
              </a:rPr>
              <a:t>							Noun</a:t>
            </a:r>
          </a:p>
          <a:p>
            <a:pPr>
              <a:lnSpc>
                <a:spcPct val="90000"/>
              </a:lnSpc>
            </a:pPr>
            <a:endParaRPr lang="en-GB" altLang="en-US" sz="1200" b="1">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A28494F7-3347-4E28-86F0-E8C8756852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eaLnBrk="0" hangingPunct="0">
              <a:defRPr sz="2400">
                <a:solidFill>
                  <a:schemeClr val="tx1"/>
                </a:solidFill>
                <a:latin typeface="Tahoma" panose="020B0604030504040204" pitchFamily="34" charset="0"/>
              </a:defRPr>
            </a:lvl1pPr>
            <a:lvl2pPr marL="742950" indent="-285750" defTabSz="949325" eaLnBrk="0" hangingPunct="0">
              <a:defRPr sz="2400">
                <a:solidFill>
                  <a:schemeClr val="tx1"/>
                </a:solidFill>
                <a:latin typeface="Tahoma" panose="020B0604030504040204" pitchFamily="34" charset="0"/>
              </a:defRPr>
            </a:lvl2pPr>
            <a:lvl3pPr marL="1143000" indent="-228600" defTabSz="949325" eaLnBrk="0" hangingPunct="0">
              <a:defRPr sz="2400">
                <a:solidFill>
                  <a:schemeClr val="tx1"/>
                </a:solidFill>
                <a:latin typeface="Tahoma" panose="020B0604030504040204" pitchFamily="34" charset="0"/>
              </a:defRPr>
            </a:lvl3pPr>
            <a:lvl4pPr marL="1600200" indent="-228600" defTabSz="949325" eaLnBrk="0" hangingPunct="0">
              <a:defRPr sz="2400">
                <a:solidFill>
                  <a:schemeClr val="tx1"/>
                </a:solidFill>
                <a:latin typeface="Tahoma" panose="020B0604030504040204" pitchFamily="34" charset="0"/>
              </a:defRPr>
            </a:lvl4pPr>
            <a:lvl5pPr marL="2057400" indent="-228600" defTabSz="949325" eaLnBrk="0" hangingPunct="0">
              <a:defRPr sz="2400">
                <a:solidFill>
                  <a:schemeClr val="tx1"/>
                </a:solidFill>
                <a:latin typeface="Tahoma" panose="020B0604030504040204" pitchFamily="34" charset="0"/>
              </a:defRPr>
            </a:lvl5pPr>
            <a:lvl6pPr marL="2514600" indent="-228600" defTabSz="949325"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49325"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49325"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49325" eaLnBrk="0" fontAlgn="base" hangingPunct="0">
              <a:spcBef>
                <a:spcPct val="0"/>
              </a:spcBef>
              <a:spcAft>
                <a:spcPct val="0"/>
              </a:spcAft>
              <a:defRPr sz="2400">
                <a:solidFill>
                  <a:schemeClr val="tx1"/>
                </a:solidFill>
                <a:latin typeface="Tahoma" panose="020B0604030504040204" pitchFamily="34" charset="0"/>
              </a:defRPr>
            </a:lvl9pPr>
          </a:lstStyle>
          <a:p>
            <a:fld id="{8E98FAC9-B4E6-41E4-A1A9-1064DB514440}" type="slidenum">
              <a:rPr lang="en-GB" altLang="en-US" sz="1000">
                <a:latin typeface="Times New Roman" panose="02020603050405020304" pitchFamily="18" charset="0"/>
              </a:rPr>
              <a:pPr/>
              <a:t>5</a:t>
            </a:fld>
            <a:endParaRPr lang="en-GB" altLang="en-US" sz="1000">
              <a:latin typeface="Times New Roman" panose="02020603050405020304" pitchFamily="18" charset="0"/>
            </a:endParaRPr>
          </a:p>
        </p:txBody>
      </p:sp>
      <p:sp>
        <p:nvSpPr>
          <p:cNvPr id="12291" name="Rectangle 2">
            <a:extLst>
              <a:ext uri="{FF2B5EF4-FFF2-40B4-BE49-F238E27FC236}">
                <a16:creationId xmlns:a16="http://schemas.microsoft.com/office/drawing/2014/main" id="{C1276935-37E0-4D40-8D04-CC0EDC73FF5C}"/>
              </a:ext>
            </a:extLst>
          </p:cNvPr>
          <p:cNvSpPr>
            <a:spLocks noGrp="1" noRot="1" noChangeAspect="1" noChangeArrowheads="1" noTextEdit="1"/>
          </p:cNvSpPr>
          <p:nvPr>
            <p:ph type="sldImg"/>
          </p:nvPr>
        </p:nvSpPr>
        <p:spPr/>
      </p:sp>
      <p:sp>
        <p:nvSpPr>
          <p:cNvPr id="12292" name="Rectangle 3">
            <a:extLst>
              <a:ext uri="{FF2B5EF4-FFF2-40B4-BE49-F238E27FC236}">
                <a16:creationId xmlns:a16="http://schemas.microsoft.com/office/drawing/2014/main" id="{FB0591BA-81A7-4EF7-93EF-C89B34F122BC}"/>
              </a:ext>
            </a:extLst>
          </p:cNvPr>
          <p:cNvSpPr>
            <a:spLocks noChangeArrowheads="1"/>
          </p:cNvSpPr>
          <p:nvPr/>
        </p:nvSpPr>
        <p:spPr bwMode="auto">
          <a:xfrm>
            <a:off x="758825" y="4411663"/>
            <a:ext cx="546735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6988" rIns="63500" bIns="26988">
            <a:spAutoFit/>
          </a:bodyPr>
          <a:lstStyle>
            <a:lvl1pPr marL="342900" indent="-342900" defTabSz="928688" eaLnBrk="0" hangingPunct="0">
              <a:defRPr sz="2400">
                <a:solidFill>
                  <a:schemeClr val="tx1"/>
                </a:solidFill>
                <a:latin typeface="Tahoma" panose="020B0604030504040204" pitchFamily="34" charset="0"/>
              </a:defRPr>
            </a:lvl1pPr>
            <a:lvl2pPr marL="342900" indent="-227013" defTabSz="928688" eaLnBrk="0" hangingPunct="0">
              <a:defRPr sz="2400">
                <a:solidFill>
                  <a:schemeClr val="tx1"/>
                </a:solidFill>
                <a:latin typeface="Tahoma" panose="020B0604030504040204" pitchFamily="34" charset="0"/>
              </a:defRPr>
            </a:lvl2pPr>
            <a:lvl3pPr marL="684213" indent="-225425" defTabSz="928688" eaLnBrk="0" hangingPunct="0">
              <a:defRPr sz="2400">
                <a:solidFill>
                  <a:schemeClr val="tx1"/>
                </a:solidFill>
                <a:latin typeface="Tahoma" panose="020B0604030504040204" pitchFamily="34" charset="0"/>
              </a:defRPr>
            </a:lvl3pPr>
            <a:lvl4pPr marL="1600200" indent="-228600" defTabSz="928688" eaLnBrk="0" hangingPunct="0">
              <a:defRPr sz="2400">
                <a:solidFill>
                  <a:schemeClr val="tx1"/>
                </a:solidFill>
                <a:latin typeface="Tahoma" panose="020B0604030504040204" pitchFamily="34" charset="0"/>
              </a:defRPr>
            </a:lvl4pPr>
            <a:lvl5pPr marL="2057400" indent="-228600" defTabSz="928688" eaLnBrk="0" hangingPunct="0">
              <a:defRPr sz="24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2400">
                <a:solidFill>
                  <a:schemeClr val="tx1"/>
                </a:solidFill>
                <a:latin typeface="Tahoma" panose="020B0604030504040204" pitchFamily="34" charset="0"/>
              </a:defRPr>
            </a:lvl9pPr>
          </a:lstStyle>
          <a:p>
            <a:pPr lvl="1">
              <a:lnSpc>
                <a:spcPct val="90000"/>
              </a:lnSpc>
              <a:spcBef>
                <a:spcPct val="100000"/>
              </a:spcBef>
              <a:buClr>
                <a:schemeClr val="tx1"/>
              </a:buClr>
              <a:buFontTx/>
              <a:buChar char="•"/>
            </a:pPr>
            <a:r>
              <a:rPr lang="en-GB" altLang="en-US" sz="1200" b="1">
                <a:latin typeface="Arial" panose="020B0604020202020204" pitchFamily="34" charset="0"/>
              </a:rPr>
              <a:t>An example of a completed RACI chart.</a:t>
            </a:r>
          </a:p>
          <a:p>
            <a:pPr lvl="1">
              <a:lnSpc>
                <a:spcPct val="90000"/>
              </a:lnSpc>
              <a:spcBef>
                <a:spcPct val="100000"/>
              </a:spcBef>
              <a:buClr>
                <a:schemeClr val="tx1"/>
              </a:buClr>
              <a:buFontTx/>
              <a:buChar char="•"/>
            </a:pPr>
            <a:r>
              <a:rPr lang="en-GB" altLang="en-US" sz="1200" b="1">
                <a:latin typeface="Arial" panose="020B0604020202020204" pitchFamily="34" charset="0"/>
              </a:rPr>
              <a:t>Let class read through and make sure they understand</a:t>
            </a:r>
          </a:p>
          <a:p>
            <a:pPr lvl="1">
              <a:lnSpc>
                <a:spcPct val="90000"/>
              </a:lnSpc>
              <a:spcBef>
                <a:spcPct val="100000"/>
              </a:spcBef>
              <a:buClr>
                <a:schemeClr val="tx1"/>
              </a:buClr>
              <a:buFontTx/>
              <a:buChar char="•"/>
            </a:pPr>
            <a:r>
              <a:rPr lang="en-GB" altLang="en-US" sz="1200" b="1">
                <a:latin typeface="Arial" panose="020B0604020202020204" pitchFamily="34" charset="0"/>
              </a:rPr>
              <a:t>Clarification of activities (if explanation needed):</a:t>
            </a:r>
          </a:p>
          <a:p>
            <a:pPr lvl="2">
              <a:lnSpc>
                <a:spcPct val="90000"/>
              </a:lnSpc>
              <a:spcBef>
                <a:spcPct val="50000"/>
              </a:spcBef>
              <a:buClr>
                <a:schemeClr val="tx1"/>
              </a:buClr>
              <a:buFontTx/>
              <a:buChar char="-"/>
            </a:pPr>
            <a:r>
              <a:rPr lang="en-GB" altLang="en-US" sz="1200" b="1">
                <a:latin typeface="Arial" panose="020B0604020202020204" pitchFamily="34" charset="0"/>
              </a:rPr>
              <a:t>#2 employee jot down information and ask secretary to put into computer format, consult with accounting if not sure of expense category.</a:t>
            </a:r>
          </a:p>
          <a:p>
            <a:pPr lvl="2">
              <a:lnSpc>
                <a:spcPct val="90000"/>
              </a:lnSpc>
              <a:spcBef>
                <a:spcPct val="50000"/>
              </a:spcBef>
              <a:buClr>
                <a:schemeClr val="tx1"/>
              </a:buClr>
              <a:buFontTx/>
              <a:buChar char="-"/>
            </a:pPr>
            <a:r>
              <a:rPr lang="en-GB" altLang="en-US" sz="1200" b="1">
                <a:latin typeface="Arial" panose="020B0604020202020204" pitchFamily="34" charset="0"/>
              </a:rPr>
              <a:t>#4 supervisor questions an expense that employee had documented.</a:t>
            </a:r>
          </a:p>
          <a:p>
            <a:pPr lvl="2">
              <a:lnSpc>
                <a:spcPct val="90000"/>
              </a:lnSpc>
              <a:spcBef>
                <a:spcPct val="50000"/>
              </a:spcBef>
              <a:buClr>
                <a:schemeClr val="tx1"/>
              </a:buClr>
              <a:buFontTx/>
              <a:buChar char="-"/>
            </a:pPr>
            <a:r>
              <a:rPr lang="en-GB" altLang="en-US" sz="1200" b="1">
                <a:latin typeface="Arial" panose="020B0604020202020204" pitchFamily="34" charset="0"/>
              </a:rPr>
              <a:t>#9 general accounting ask employees how they want to receive payment (paycheck or direct deposit).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pexlearning.com/"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790311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304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94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008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1357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87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963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946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9506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593681"/>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 y="1447800"/>
            <a:ext cx="10972800" cy="4953000"/>
          </a:xfrm>
        </p:spPr>
        <p:txBody>
          <a:bodyPr anchor="t"/>
          <a:lstStyle>
            <a:lvl1pPr marL="566928" indent="-457200">
              <a:buFont typeface="+mj-lt"/>
              <a:buAutoNum type="arabicPeriod"/>
              <a:defRPr sz="2400"/>
            </a:lvl1pPr>
            <a:lvl2pPr marL="868680" indent="-457200">
              <a:buFont typeface="+mj-lt"/>
              <a:buAutoNum type="alphaLcPeriod"/>
              <a:defRPr sz="2000"/>
            </a:lvl2pPr>
            <a:lvl3pPr marL="1218438" indent="-514350">
              <a:buFont typeface="+mj-lt"/>
              <a:buAutoNum type="romanLcPeriod"/>
              <a:defRPr sz="1800"/>
            </a:lvl3pPr>
            <a:lvl4pPr marL="1435608" indent="-457200">
              <a:buClr>
                <a:schemeClr val="accent2">
                  <a:lumMod val="60000"/>
                  <a:lumOff val="40000"/>
                </a:schemeClr>
              </a:buClr>
              <a:buFont typeface="+mj-lt"/>
              <a:buAutoNum type="arabicParenR"/>
              <a:defRPr sz="1600">
                <a:solidFill>
                  <a:schemeClr val="accent2">
                    <a:lumMod val="60000"/>
                    <a:lumOff val="40000"/>
                  </a:schemeClr>
                </a:solidFill>
              </a:defRPr>
            </a:lvl4pPr>
            <a:lvl5pPr marL="1664208" indent="-457200">
              <a:buFont typeface="+mj-lt"/>
              <a:buAutoNum type="alphaLcParen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3">
            <a:extLst>
              <a:ext uri="{FF2B5EF4-FFF2-40B4-BE49-F238E27FC236}">
                <a16:creationId xmlns:a16="http://schemas.microsoft.com/office/drawing/2014/main" id="{AAC07660-3484-4CAD-8B7F-88A5304ACEB0}"/>
              </a:ext>
            </a:extLst>
          </p:cNvPr>
          <p:cNvSpPr>
            <a:spLocks noGrp="1"/>
          </p:cNvSpPr>
          <p:nvPr>
            <p:ph type="dt" sz="half" idx="10"/>
          </p:nvPr>
        </p:nvSpPr>
        <p:spPr>
          <a:xfrm>
            <a:off x="132839" y="6553201"/>
            <a:ext cx="2874433" cy="228600"/>
          </a:xfrm>
          <a:prstGeom prst="rect">
            <a:avLst/>
          </a:prstGeom>
        </p:spPr>
        <p:txBody>
          <a:bodyPr vert="horz"/>
          <a:lstStyle>
            <a:lvl1pPr algn="l" eaLnBrk="1" latinLnBrk="0" hangingPunct="1">
              <a:defRPr kumimoji="0" sz="1200">
                <a:solidFill>
                  <a:schemeClr val="tx1"/>
                </a:solidFill>
                <a:latin typeface="+mj-lt"/>
                <a:cs typeface="Arial" charset="0"/>
              </a:defRPr>
            </a:lvl1pPr>
          </a:lstStyle>
          <a:p>
            <a:pPr>
              <a:defRPr/>
            </a:pPr>
            <a:endParaRPr lang="en-US" dirty="0"/>
          </a:p>
        </p:txBody>
      </p:sp>
      <p:pic>
        <p:nvPicPr>
          <p:cNvPr id="5" name="Picture 4">
            <a:hlinkClick r:id="rId2"/>
            <a:extLst>
              <a:ext uri="{FF2B5EF4-FFF2-40B4-BE49-F238E27FC236}">
                <a16:creationId xmlns:a16="http://schemas.microsoft.com/office/drawing/2014/main" id="{5C9C18D1-63B8-49E9-B5CF-7B1F1E304CA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31953" y="6190465"/>
            <a:ext cx="1100893" cy="59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14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5520"/>
            <a:ext cx="10972800" cy="593681"/>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9600" y="1524001"/>
            <a:ext cx="5384800" cy="4953000"/>
          </a:xfrm>
        </p:spPr>
        <p:txBody>
          <a:bodyPr/>
          <a:lstStyle>
            <a:lvl1pPr>
              <a:defRPr sz="2400"/>
            </a:lvl1pPr>
            <a:lvl2pPr>
              <a:defRPr sz="2000"/>
            </a:lvl2pPr>
            <a:lvl3pPr>
              <a:defRPr sz="1800"/>
            </a:lvl3pPr>
            <a:lvl4pPr>
              <a:buClr>
                <a:schemeClr val="accent2">
                  <a:lumMod val="60000"/>
                  <a:lumOff val="40000"/>
                </a:schemeClr>
              </a:buClr>
              <a:buFont typeface="Wingdings 2" pitchFamily="18" charset="2"/>
              <a:buChar char=""/>
              <a:defRPr sz="1600">
                <a:solidFill>
                  <a:schemeClr val="accent2">
                    <a:lumMod val="60000"/>
                    <a:lumOff val="40000"/>
                  </a:schemeClr>
                </a:solidFill>
              </a:defRPr>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292853" y="1524001"/>
            <a:ext cx="5384800" cy="4953000"/>
          </a:xfrm>
        </p:spPr>
        <p:txBody>
          <a:bodyPr/>
          <a:lstStyle>
            <a:lvl1pPr>
              <a:defRPr sz="2400"/>
            </a:lvl1pPr>
            <a:lvl2pPr>
              <a:defRPr sz="2000"/>
            </a:lvl2pPr>
            <a:lvl3pPr>
              <a:defRPr sz="1800"/>
            </a:lvl3pPr>
            <a:lvl4pPr>
              <a:buClr>
                <a:schemeClr val="accent2">
                  <a:lumMod val="60000"/>
                  <a:lumOff val="40000"/>
                </a:schemeClr>
              </a:buClr>
              <a:buFont typeface="Wingdings 2" pitchFamily="18" charset="2"/>
              <a:buChar char=""/>
              <a:defRPr sz="1600">
                <a:solidFill>
                  <a:schemeClr val="accent2">
                    <a:lumMod val="60000"/>
                    <a:lumOff val="40000"/>
                  </a:schemeClr>
                </a:solidFill>
              </a:defRPr>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Date Placeholder 13">
            <a:extLst>
              <a:ext uri="{FF2B5EF4-FFF2-40B4-BE49-F238E27FC236}">
                <a16:creationId xmlns:a16="http://schemas.microsoft.com/office/drawing/2014/main" id="{A5865FB7-B1ED-4036-B420-97C1D8799E55}"/>
              </a:ext>
            </a:extLst>
          </p:cNvPr>
          <p:cNvSpPr>
            <a:spLocks noGrp="1"/>
          </p:cNvSpPr>
          <p:nvPr>
            <p:ph type="dt" sz="half" idx="11"/>
          </p:nvPr>
        </p:nvSpPr>
        <p:spPr>
          <a:xfrm>
            <a:off x="8707968" y="6477000"/>
            <a:ext cx="2874433" cy="228600"/>
          </a:xfrm>
          <a:prstGeom prst="rect">
            <a:avLst/>
          </a:prstGeom>
        </p:spPr>
        <p:txBody>
          <a:bodyPr vert="horz"/>
          <a:lstStyle>
            <a:lvl1pPr algn="l" eaLnBrk="1" latinLnBrk="0" hangingPunct="1">
              <a:defRPr kumimoji="0" sz="800">
                <a:solidFill>
                  <a:schemeClr val="accent2"/>
                </a:solidFill>
                <a:latin typeface="+mj-lt"/>
                <a:cs typeface="Arial" charset="0"/>
              </a:defRPr>
            </a:lvl1pPr>
          </a:lstStyle>
          <a:p>
            <a:pPr>
              <a:defRPr/>
            </a:pPr>
            <a:endParaRPr lang="en-US"/>
          </a:p>
        </p:txBody>
      </p:sp>
    </p:spTree>
    <p:extLst>
      <p:ext uri="{BB962C8B-B14F-4D97-AF65-F5344CB8AC3E}">
        <p14:creationId xmlns:p14="http://schemas.microsoft.com/office/powerpoint/2010/main" val="251398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704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5520"/>
            <a:ext cx="10972800" cy="593681"/>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09600" y="1524001"/>
            <a:ext cx="5384800" cy="4953000"/>
          </a:xfrm>
        </p:spPr>
        <p:txBody>
          <a:bodyPr/>
          <a:lstStyle>
            <a:lvl1pPr>
              <a:defRPr sz="2400"/>
            </a:lvl1pPr>
            <a:lvl2pPr>
              <a:defRPr sz="2000"/>
            </a:lvl2pPr>
            <a:lvl3pPr>
              <a:defRPr sz="2000"/>
            </a:lvl3pPr>
            <a:lvl4pPr>
              <a:buClr>
                <a:schemeClr val="accent2">
                  <a:lumMod val="60000"/>
                  <a:lumOff val="40000"/>
                </a:schemeClr>
              </a:buClr>
              <a:buFont typeface="Wingdings 2" pitchFamily="18" charset="2"/>
              <a:buChar char=""/>
              <a:defRPr sz="2000">
                <a:solidFill>
                  <a:schemeClr val="accent2">
                    <a:lumMod val="60000"/>
                    <a:lumOff val="4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292853" y="1524001"/>
            <a:ext cx="5384800" cy="4953000"/>
          </a:xfrm>
        </p:spPr>
        <p:txBody>
          <a:bodyPr/>
          <a:lstStyle>
            <a:lvl1pPr>
              <a:defRPr sz="2400"/>
            </a:lvl1pPr>
            <a:lvl2pPr>
              <a:defRPr sz="2000"/>
            </a:lvl2pPr>
            <a:lvl3pPr>
              <a:defRPr sz="2000"/>
            </a:lvl3pPr>
            <a:lvl4pPr>
              <a:buClr>
                <a:schemeClr val="accent2">
                  <a:lumMod val="60000"/>
                  <a:lumOff val="40000"/>
                </a:schemeClr>
              </a:buClr>
              <a:buFont typeface="Wingdings 2" pitchFamily="18" charset="2"/>
              <a:buChar char=""/>
              <a:defRPr sz="2000">
                <a:solidFill>
                  <a:schemeClr val="accent2">
                    <a:lumMod val="60000"/>
                    <a:lumOff val="4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a:extLst>
              <a:ext uri="{FF2B5EF4-FFF2-40B4-BE49-F238E27FC236}">
                <a16:creationId xmlns:a16="http://schemas.microsoft.com/office/drawing/2014/main" id="{81402775-9220-4754-B6AF-599B606415E1}"/>
              </a:ext>
            </a:extLst>
          </p:cNvPr>
          <p:cNvSpPr>
            <a:spLocks noGrp="1"/>
          </p:cNvSpPr>
          <p:nvPr>
            <p:ph type="dt" sz="half" idx="11"/>
          </p:nvPr>
        </p:nvSpPr>
        <p:spPr>
          <a:xfrm>
            <a:off x="8707968" y="6477000"/>
            <a:ext cx="2874433" cy="2286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a:solidFill>
                  <a:schemeClr val="accent2"/>
                </a:solidFill>
                <a:latin typeface="Trebuchet MS" panose="020B0603020202020204" pitchFamily="34" charset="0"/>
              </a:defRPr>
            </a:lvl1pPr>
          </a:lstStyle>
          <a:p>
            <a:endParaRPr lang="en-US" altLang="en-US"/>
          </a:p>
        </p:txBody>
      </p:sp>
    </p:spTree>
    <p:extLst>
      <p:ext uri="{BB962C8B-B14F-4D97-AF65-F5344CB8AC3E}">
        <p14:creationId xmlns:p14="http://schemas.microsoft.com/office/powerpoint/2010/main" val="17700080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Rectangle 22">
            <a:extLst>
              <a:ext uri="{FF2B5EF4-FFF2-40B4-BE49-F238E27FC236}">
                <a16:creationId xmlns:a16="http://schemas.microsoft.com/office/drawing/2014/main" id="{3BC66CE6-D839-4E6B-A0B7-52BF76B1B99E}"/>
              </a:ext>
            </a:extLst>
          </p:cNvPr>
          <p:cNvSpPr/>
          <p:nvPr/>
        </p:nvSpPr>
        <p:spPr>
          <a:xfrm flipV="1">
            <a:off x="7213600" y="2057401"/>
            <a:ext cx="49784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Rectangle 23">
            <a:extLst>
              <a:ext uri="{FF2B5EF4-FFF2-40B4-BE49-F238E27FC236}">
                <a16:creationId xmlns:a16="http://schemas.microsoft.com/office/drawing/2014/main" id="{16B9B418-127B-4947-BD51-DFF4F81B6161}"/>
              </a:ext>
            </a:extLst>
          </p:cNvPr>
          <p:cNvSpPr/>
          <p:nvPr/>
        </p:nvSpPr>
        <p:spPr>
          <a:xfrm flipV="1">
            <a:off x="7213600" y="2144714"/>
            <a:ext cx="49784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24">
            <a:extLst>
              <a:ext uri="{FF2B5EF4-FFF2-40B4-BE49-F238E27FC236}">
                <a16:creationId xmlns:a16="http://schemas.microsoft.com/office/drawing/2014/main" id="{12991CA7-4AAE-4FB0-8DE4-7B6B2CFCA483}"/>
              </a:ext>
            </a:extLst>
          </p:cNvPr>
          <p:cNvSpPr/>
          <p:nvPr/>
        </p:nvSpPr>
        <p:spPr>
          <a:xfrm flipV="1">
            <a:off x="7213600" y="2362201"/>
            <a:ext cx="49784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5">
            <a:extLst>
              <a:ext uri="{FF2B5EF4-FFF2-40B4-BE49-F238E27FC236}">
                <a16:creationId xmlns:a16="http://schemas.microsoft.com/office/drawing/2014/main" id="{2E90BD3D-2454-4C8D-962A-26414225466A}"/>
              </a:ext>
            </a:extLst>
          </p:cNvPr>
          <p:cNvSpPr/>
          <p:nvPr/>
        </p:nvSpPr>
        <p:spPr>
          <a:xfrm flipV="1">
            <a:off x="7213601" y="2411413"/>
            <a:ext cx="2620433"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26">
            <a:extLst>
              <a:ext uri="{FF2B5EF4-FFF2-40B4-BE49-F238E27FC236}">
                <a16:creationId xmlns:a16="http://schemas.microsoft.com/office/drawing/2014/main" id="{DF86C090-0869-4356-9727-8181D8E1CC4B}"/>
              </a:ext>
            </a:extLst>
          </p:cNvPr>
          <p:cNvSpPr/>
          <p:nvPr/>
        </p:nvSpPr>
        <p:spPr>
          <a:xfrm flipV="1">
            <a:off x="7213601" y="2447925"/>
            <a:ext cx="2620433" cy="793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9" name="Rounded Rectangle 29">
            <a:extLst>
              <a:ext uri="{FF2B5EF4-FFF2-40B4-BE49-F238E27FC236}">
                <a16:creationId xmlns:a16="http://schemas.microsoft.com/office/drawing/2014/main" id="{7C3969D2-ED08-48A7-8546-B32C8F649581}"/>
              </a:ext>
            </a:extLst>
          </p:cNvPr>
          <p:cNvSpPr/>
          <p:nvPr/>
        </p:nvSpPr>
        <p:spPr bwMode="white">
          <a:xfrm>
            <a:off x="7213601" y="22098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0" name="Rounded Rectangle 30">
            <a:extLst>
              <a:ext uri="{FF2B5EF4-FFF2-40B4-BE49-F238E27FC236}">
                <a16:creationId xmlns:a16="http://schemas.microsoft.com/office/drawing/2014/main" id="{693BF3F1-3938-45C3-947E-0265C7112A06}"/>
              </a:ext>
            </a:extLst>
          </p:cNvPr>
          <p:cNvSpPr/>
          <p:nvPr/>
        </p:nvSpPr>
        <p:spPr bwMode="white">
          <a:xfrm>
            <a:off x="9836151" y="23082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6">
            <a:extLst>
              <a:ext uri="{FF2B5EF4-FFF2-40B4-BE49-F238E27FC236}">
                <a16:creationId xmlns:a16="http://schemas.microsoft.com/office/drawing/2014/main" id="{8957BA00-8EC4-4BC4-926E-CB353E2012FB}"/>
              </a:ext>
            </a:extLst>
          </p:cNvPr>
          <p:cNvSpPr/>
          <p:nvPr/>
        </p:nvSpPr>
        <p:spPr>
          <a:xfrm>
            <a:off x="0" y="1897064"/>
            <a:ext cx="12192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9">
            <a:extLst>
              <a:ext uri="{FF2B5EF4-FFF2-40B4-BE49-F238E27FC236}">
                <a16:creationId xmlns:a16="http://schemas.microsoft.com/office/drawing/2014/main" id="{F88BDC17-16EF-491B-AB39-6F6A82D7E1BC}"/>
              </a:ext>
            </a:extLst>
          </p:cNvPr>
          <p:cNvSpPr/>
          <p:nvPr/>
        </p:nvSpPr>
        <p:spPr>
          <a:xfrm>
            <a:off x="0" y="1922464"/>
            <a:ext cx="12192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0">
            <a:extLst>
              <a:ext uri="{FF2B5EF4-FFF2-40B4-BE49-F238E27FC236}">
                <a16:creationId xmlns:a16="http://schemas.microsoft.com/office/drawing/2014/main" id="{892DE91A-3720-4ECD-9B7E-69E1E3A54A04}"/>
              </a:ext>
            </a:extLst>
          </p:cNvPr>
          <p:cNvSpPr/>
          <p:nvPr/>
        </p:nvSpPr>
        <p:spPr>
          <a:xfrm flipV="1">
            <a:off x="8551333" y="1890713"/>
            <a:ext cx="3640667"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8">
            <a:extLst>
              <a:ext uri="{FF2B5EF4-FFF2-40B4-BE49-F238E27FC236}">
                <a16:creationId xmlns:a16="http://schemas.microsoft.com/office/drawing/2014/main" id="{4704F5CA-9CA1-4BF9-9406-E7CDEA47CDDD}"/>
              </a:ext>
            </a:extLst>
          </p:cNvPr>
          <p:cNvSpPr/>
          <p:nvPr/>
        </p:nvSpPr>
        <p:spPr>
          <a:xfrm>
            <a:off x="0" y="-25400"/>
            <a:ext cx="12192000" cy="19304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609600" y="2362790"/>
            <a:ext cx="11277600" cy="1470025"/>
          </a:xfrm>
        </p:spPr>
        <p:txBody>
          <a:bodyPr anchor="b">
            <a:normAutofit/>
          </a:bodyPr>
          <a:lstStyle>
            <a:lvl1pPr algn="ctr">
              <a:defRPr sz="3200">
                <a:solidFill>
                  <a:schemeClr val="tx1"/>
                </a:solidFill>
              </a:defRPr>
            </a:lvl1pPr>
          </a:lstStyle>
          <a:p>
            <a:r>
              <a:rPr lang="en-US" dirty="0"/>
              <a:t>Click to edit Master title style</a:t>
            </a:r>
          </a:p>
        </p:txBody>
      </p:sp>
      <p:sp>
        <p:nvSpPr>
          <p:cNvPr id="15" name="Date Placeholder 13">
            <a:extLst>
              <a:ext uri="{FF2B5EF4-FFF2-40B4-BE49-F238E27FC236}">
                <a16:creationId xmlns:a16="http://schemas.microsoft.com/office/drawing/2014/main" id="{75E11AB3-3ECB-44EF-8F42-47F51238501C}"/>
              </a:ext>
            </a:extLst>
          </p:cNvPr>
          <p:cNvSpPr>
            <a:spLocks noGrp="1"/>
          </p:cNvSpPr>
          <p:nvPr>
            <p:ph type="dt" sz="half" idx="10"/>
          </p:nvPr>
        </p:nvSpPr>
        <p:spPr>
          <a:xfrm>
            <a:off x="8707968" y="6477000"/>
            <a:ext cx="2874433" cy="2286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a:solidFill>
                  <a:schemeClr val="accent2"/>
                </a:solidFill>
                <a:latin typeface="Trebuchet MS" panose="020B0603020202020204" pitchFamily="34" charset="0"/>
              </a:defRPr>
            </a:lvl1pPr>
          </a:lstStyle>
          <a:p>
            <a:endParaRPr lang="en-US" altLang="en-US"/>
          </a:p>
        </p:txBody>
      </p:sp>
    </p:spTree>
    <p:extLst>
      <p:ext uri="{BB962C8B-B14F-4D97-AF65-F5344CB8AC3E}">
        <p14:creationId xmlns:p14="http://schemas.microsoft.com/office/powerpoint/2010/main" val="25806343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098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63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34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53641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200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542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752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5961176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773" r:id="rId20"/>
    <p:sldLayoutId id="2147483774" r:id="rId2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hyperlink" Target="https://www.opexlearning.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DA7F8F-FF00-4C17-8C6C-B6330AEF93E4}"/>
              </a:ext>
            </a:extLst>
          </p:cNvPr>
          <p:cNvSpPr>
            <a:spLocks noGrp="1" noChangeArrowheads="1"/>
          </p:cNvSpPr>
          <p:nvPr>
            <p:ph type="ctrTitle"/>
          </p:nvPr>
        </p:nvSpPr>
        <p:spPr/>
        <p:txBody>
          <a:bodyPr>
            <a:normAutofit/>
          </a:bodyPr>
          <a:lstStyle/>
          <a:p>
            <a:pPr eaLnBrk="1" hangingPunct="1"/>
            <a:r>
              <a:rPr lang="en-US" altLang="en-US" dirty="0"/>
              <a:t>RACI CHARTING</a:t>
            </a:r>
            <a:br>
              <a:rPr lang="en-US" altLang="en-US" dirty="0"/>
            </a:br>
            <a:r>
              <a:rPr lang="en-US" altLang="en-US" sz="4400" dirty="0">
                <a:solidFill>
                  <a:schemeClr val="tx1"/>
                </a:solidFill>
              </a:rPr>
              <a:t>Roles and Responsibilities</a:t>
            </a:r>
            <a:endParaRPr lang="en-US" altLang="en-US" dirty="0">
              <a:solidFill>
                <a:schemeClr val="tx1"/>
              </a:solidFill>
            </a:endParaRPr>
          </a:p>
        </p:txBody>
      </p:sp>
      <p:pic>
        <p:nvPicPr>
          <p:cNvPr id="2" name="Picture 1">
            <a:hlinkClick r:id="rId4"/>
            <a:extLst>
              <a:ext uri="{FF2B5EF4-FFF2-40B4-BE49-F238E27FC236}">
                <a16:creationId xmlns:a16="http://schemas.microsoft.com/office/drawing/2014/main" id="{5C9C18D1-63B8-49E9-B5CF-7B1F1E304C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762000"/>
            <a:ext cx="1862892" cy="10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55C7D34-A859-445D-87BB-CCA3C75891D4}"/>
              </a:ext>
            </a:extLst>
          </p:cNvPr>
          <p:cNvSpPr>
            <a:spLocks noGrp="1" noChangeArrowheads="1"/>
          </p:cNvSpPr>
          <p:nvPr>
            <p:ph type="title"/>
          </p:nvPr>
        </p:nvSpPr>
        <p:spPr>
          <a:noFill/>
        </p:spPr>
        <p:txBody>
          <a:bodyPr vert="horz" lIns="0" tIns="0" rIns="0" bIns="0" rtlCol="0" anchor="ctr">
            <a:spAutoFit/>
          </a:bodyPr>
          <a:lstStyle/>
          <a:p>
            <a:pPr eaLnBrk="1" hangingPunct="1"/>
            <a:r>
              <a:rPr lang="en-GB" altLang="en-US"/>
              <a:t>RACI Overview</a:t>
            </a:r>
          </a:p>
        </p:txBody>
      </p:sp>
      <p:sp>
        <p:nvSpPr>
          <p:cNvPr id="3075" name="Rectangle 3">
            <a:extLst>
              <a:ext uri="{FF2B5EF4-FFF2-40B4-BE49-F238E27FC236}">
                <a16:creationId xmlns:a16="http://schemas.microsoft.com/office/drawing/2014/main" id="{559A930A-5A58-483C-916F-173BBC6ABA0A}"/>
              </a:ext>
            </a:extLst>
          </p:cNvPr>
          <p:cNvSpPr>
            <a:spLocks noGrp="1" noChangeArrowheads="1"/>
          </p:cNvSpPr>
          <p:nvPr>
            <p:ph idx="1"/>
          </p:nvPr>
        </p:nvSpPr>
        <p:spPr/>
        <p:txBody>
          <a:bodyPr vert="horz" lIns="0" tIns="0" rIns="0" bIns="0" rtlCol="0" anchor="t">
            <a:normAutofit/>
          </a:bodyPr>
          <a:lstStyle/>
          <a:p>
            <a:pPr eaLnBrk="1" hangingPunct="1"/>
            <a:r>
              <a:rPr lang="en-GB" altLang="en-US" sz="3200" dirty="0"/>
              <a:t>The purpose of the RACI process is to answer the following questions</a:t>
            </a:r>
          </a:p>
          <a:p>
            <a:pPr lvl="1" eaLnBrk="1" hangingPunct="1">
              <a:buFont typeface="Wingdings" panose="05000000000000000000" pitchFamily="2" charset="2"/>
              <a:buChar char="§"/>
            </a:pPr>
            <a:r>
              <a:rPr lang="en-GB" altLang="en-US" sz="2800" dirty="0"/>
              <a:t>What functions, activities, and tasks must be performed?</a:t>
            </a:r>
          </a:p>
          <a:p>
            <a:pPr lvl="1" eaLnBrk="1" hangingPunct="1">
              <a:buFont typeface="Wingdings" panose="05000000000000000000" pitchFamily="2" charset="2"/>
              <a:buChar char="§"/>
            </a:pPr>
            <a:r>
              <a:rPr lang="en-GB" altLang="en-US" sz="2800" dirty="0"/>
              <a:t>Who must perform them and what is their level of involvement?</a:t>
            </a:r>
          </a:p>
          <a:p>
            <a:pPr eaLnBrk="1" hangingPunct="1"/>
            <a:endParaRPr lang="en-GB" altLang="en-US" sz="3200" dirty="0"/>
          </a:p>
          <a:p>
            <a:pPr eaLnBrk="1" hangingPunct="1"/>
            <a:r>
              <a:rPr lang="en-GB" altLang="en-US" sz="3200" dirty="0"/>
              <a:t>RACI is a highly participative process that ensures ownership of the responsibilities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FED41BC-E809-409F-8E95-C73A421A9D1C}"/>
              </a:ext>
            </a:extLst>
          </p:cNvPr>
          <p:cNvSpPr>
            <a:spLocks noGrp="1" noChangeArrowheads="1"/>
          </p:cNvSpPr>
          <p:nvPr>
            <p:ph type="title"/>
          </p:nvPr>
        </p:nvSpPr>
        <p:spPr>
          <a:noFill/>
        </p:spPr>
        <p:txBody>
          <a:bodyPr vert="horz" lIns="0" tIns="0" rIns="0" bIns="0" rtlCol="0" anchor="ctr">
            <a:spAutoFit/>
          </a:bodyPr>
          <a:lstStyle/>
          <a:p>
            <a:pPr eaLnBrk="1" hangingPunct="1"/>
            <a:r>
              <a:rPr lang="en-GB" altLang="en-US"/>
              <a:t>Type/Degree of Participation Can Be Defined</a:t>
            </a:r>
          </a:p>
        </p:txBody>
      </p:sp>
      <p:sp>
        <p:nvSpPr>
          <p:cNvPr id="4101" name="Text Box 6">
            <a:extLst>
              <a:ext uri="{FF2B5EF4-FFF2-40B4-BE49-F238E27FC236}">
                <a16:creationId xmlns:a16="http://schemas.microsoft.com/office/drawing/2014/main" id="{745FD8CE-806E-456D-B6AD-3E9BAFC1E369}"/>
              </a:ext>
            </a:extLst>
          </p:cNvPr>
          <p:cNvSpPr txBox="1">
            <a:spLocks noChangeArrowheads="1"/>
          </p:cNvSpPr>
          <p:nvPr/>
        </p:nvSpPr>
        <p:spPr bwMode="auto">
          <a:xfrm>
            <a:off x="4479925" y="3614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aphicFrame>
        <p:nvGraphicFramePr>
          <p:cNvPr id="2" name="Table 2">
            <a:extLst>
              <a:ext uri="{FF2B5EF4-FFF2-40B4-BE49-F238E27FC236}">
                <a16:creationId xmlns:a16="http://schemas.microsoft.com/office/drawing/2014/main" id="{A896542A-33F2-4948-95CC-7D018EC24D1E}"/>
              </a:ext>
            </a:extLst>
          </p:cNvPr>
          <p:cNvGraphicFramePr>
            <a:graphicFrameLocks noGrp="1"/>
          </p:cNvGraphicFramePr>
          <p:nvPr>
            <p:extLst>
              <p:ext uri="{D42A27DB-BD31-4B8C-83A1-F6EECF244321}">
                <p14:modId xmlns:p14="http://schemas.microsoft.com/office/powerpoint/2010/main" val="2807951249"/>
              </p:ext>
            </p:extLst>
          </p:nvPr>
        </p:nvGraphicFramePr>
        <p:xfrm>
          <a:off x="342900" y="1237298"/>
          <a:ext cx="11506200" cy="4754880"/>
        </p:xfrm>
        <a:graphic>
          <a:graphicData uri="http://schemas.openxmlformats.org/drawingml/2006/table">
            <a:tbl>
              <a:tblPr firstRow="1" bandRow="1">
                <a:tableStyleId>{69CF1AB2-1976-4502-BF36-3FF5EA218861}</a:tableStyleId>
              </a:tblPr>
              <a:tblGrid>
                <a:gridCol w="1618059">
                  <a:extLst>
                    <a:ext uri="{9D8B030D-6E8A-4147-A177-3AD203B41FA5}">
                      <a16:colId xmlns:a16="http://schemas.microsoft.com/office/drawing/2014/main" val="2257235594"/>
                    </a:ext>
                  </a:extLst>
                </a:gridCol>
                <a:gridCol w="3068241">
                  <a:extLst>
                    <a:ext uri="{9D8B030D-6E8A-4147-A177-3AD203B41FA5}">
                      <a16:colId xmlns:a16="http://schemas.microsoft.com/office/drawing/2014/main" val="3536495598"/>
                    </a:ext>
                  </a:extLst>
                </a:gridCol>
                <a:gridCol w="6819900">
                  <a:extLst>
                    <a:ext uri="{9D8B030D-6E8A-4147-A177-3AD203B41FA5}">
                      <a16:colId xmlns:a16="http://schemas.microsoft.com/office/drawing/2014/main" val="2889554862"/>
                    </a:ext>
                  </a:extLst>
                </a:gridCol>
              </a:tblGrid>
              <a:tr h="370840">
                <a:tc>
                  <a:txBody>
                    <a:bodyPr/>
                    <a:lstStyle/>
                    <a:p>
                      <a:pPr algn="ctr"/>
                      <a:r>
                        <a:rPr lang="en-US" sz="6000" dirty="0"/>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RESPONSIBLE</a:t>
                      </a:r>
                      <a:br>
                        <a:rPr lang="en-US" sz="2800" b="0" dirty="0"/>
                      </a:br>
                      <a:r>
                        <a:rPr lang="en-US" sz="2800" b="0" dirty="0"/>
                        <a:t>“DOER”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0" dirty="0">
                          <a:latin typeface="+mn-lt"/>
                        </a:rPr>
                        <a:t>Individual(s) (Many) who perform an activity or take part in a decision - responsible for action/implementation.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128453"/>
                  </a:ext>
                </a:extLst>
              </a:tr>
              <a:tr h="370840">
                <a:tc>
                  <a:txBody>
                    <a:bodyPr/>
                    <a:lstStyle/>
                    <a:p>
                      <a:pPr algn="ctr"/>
                      <a:r>
                        <a:rPr lang="en-US" sz="60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ACCOUNTABLE</a:t>
                      </a:r>
                    </a:p>
                    <a:p>
                      <a:pPr algn="ctr"/>
                      <a:r>
                        <a:rPr lang="en-US" sz="2800" b="0" dirty="0"/>
                        <a:t>“BUCK STOPS 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0" dirty="0">
                          <a:latin typeface="+mn-lt"/>
                        </a:rPr>
                        <a:t>Individual (One!!) who has ultimate decision making and approval authority. Typically the owner of the budget.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707308"/>
                  </a:ext>
                </a:extLst>
              </a:tr>
              <a:tr h="370840">
                <a:tc>
                  <a:txBody>
                    <a:bodyPr/>
                    <a:lstStyle/>
                    <a:p>
                      <a:pPr algn="ctr"/>
                      <a:r>
                        <a:rPr lang="en-US" sz="60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CONSULTED</a:t>
                      </a:r>
                      <a:br>
                        <a:rPr lang="en-US" sz="2800" b="0" dirty="0"/>
                      </a:br>
                      <a:r>
                        <a:rPr lang="en-US" sz="2800" b="0" dirty="0"/>
                        <a:t>“IN THE LOOP”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0" dirty="0">
                          <a:latin typeface="+mn-lt"/>
                        </a:rPr>
                        <a:t>Individual(s) (Many) who need to have input into a decision or action before it occurs.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285852"/>
                  </a:ext>
                </a:extLst>
              </a:tr>
              <a:tr h="370840">
                <a:tc>
                  <a:txBody>
                    <a:bodyPr/>
                    <a:lstStyle/>
                    <a:p>
                      <a:pPr algn="ctr"/>
                      <a:r>
                        <a:rPr lang="en-US" sz="6000"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0" dirty="0"/>
                        <a:t>INFORMED</a:t>
                      </a:r>
                      <a:br>
                        <a:rPr lang="en-US" sz="2800" b="0" dirty="0"/>
                      </a:br>
                      <a:r>
                        <a:rPr lang="en-US" sz="2800" b="0" dirty="0"/>
                        <a:t>“FYI”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800" b="0" dirty="0">
                          <a:latin typeface="+mn-lt"/>
                        </a:rPr>
                        <a:t>Individual(s) (Many) who must be informed that a decision or action has taken place.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29475"/>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A7A2-E999-455C-9297-2F0B849280A6}"/>
              </a:ext>
            </a:extLst>
          </p:cNvPr>
          <p:cNvSpPr>
            <a:spLocks noChangeArrowheads="1"/>
          </p:cNvSpPr>
          <p:nvPr/>
        </p:nvSpPr>
        <p:spPr bwMode="blackWhite">
          <a:xfrm>
            <a:off x="9429750" y="2389210"/>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I</a:t>
            </a:r>
          </a:p>
        </p:txBody>
      </p:sp>
      <p:sp>
        <p:nvSpPr>
          <p:cNvPr id="5123" name="Rectangle 3">
            <a:extLst>
              <a:ext uri="{FF2B5EF4-FFF2-40B4-BE49-F238E27FC236}">
                <a16:creationId xmlns:a16="http://schemas.microsoft.com/office/drawing/2014/main" id="{576C7628-DE2A-471F-B877-2E5CA6C60F18}"/>
              </a:ext>
            </a:extLst>
          </p:cNvPr>
          <p:cNvSpPr>
            <a:spLocks noChangeArrowheads="1"/>
          </p:cNvSpPr>
          <p:nvPr/>
        </p:nvSpPr>
        <p:spPr bwMode="blackWhite">
          <a:xfrm>
            <a:off x="8458200" y="2389210"/>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24" name="Rectangle 4">
            <a:extLst>
              <a:ext uri="{FF2B5EF4-FFF2-40B4-BE49-F238E27FC236}">
                <a16:creationId xmlns:a16="http://schemas.microsoft.com/office/drawing/2014/main" id="{BDD48D44-B750-49A3-9E02-49D1ABD3920E}"/>
              </a:ext>
            </a:extLst>
          </p:cNvPr>
          <p:cNvSpPr>
            <a:spLocks noChangeArrowheads="1"/>
          </p:cNvSpPr>
          <p:nvPr/>
        </p:nvSpPr>
        <p:spPr bwMode="blackWhite">
          <a:xfrm>
            <a:off x="7486650" y="2389210"/>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C</a:t>
            </a:r>
          </a:p>
        </p:txBody>
      </p:sp>
      <p:sp>
        <p:nvSpPr>
          <p:cNvPr id="5125" name="Rectangle 5">
            <a:extLst>
              <a:ext uri="{FF2B5EF4-FFF2-40B4-BE49-F238E27FC236}">
                <a16:creationId xmlns:a16="http://schemas.microsoft.com/office/drawing/2014/main" id="{B41A26E8-F7F4-4907-A913-A0CBDEAD6315}"/>
              </a:ext>
            </a:extLst>
          </p:cNvPr>
          <p:cNvSpPr>
            <a:spLocks noChangeArrowheads="1"/>
          </p:cNvSpPr>
          <p:nvPr/>
        </p:nvSpPr>
        <p:spPr bwMode="blackWhite">
          <a:xfrm>
            <a:off x="6513512" y="2389210"/>
            <a:ext cx="973138"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26" name="Rectangle 6">
            <a:extLst>
              <a:ext uri="{FF2B5EF4-FFF2-40B4-BE49-F238E27FC236}">
                <a16:creationId xmlns:a16="http://schemas.microsoft.com/office/drawing/2014/main" id="{0D5C2241-7F0E-42F7-8AE7-90C526FD0315}"/>
              </a:ext>
            </a:extLst>
          </p:cNvPr>
          <p:cNvSpPr>
            <a:spLocks noChangeArrowheads="1"/>
          </p:cNvSpPr>
          <p:nvPr/>
        </p:nvSpPr>
        <p:spPr bwMode="blackWhite">
          <a:xfrm>
            <a:off x="5543550" y="2389210"/>
            <a:ext cx="969962" cy="48101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A</a:t>
            </a:r>
          </a:p>
        </p:txBody>
      </p:sp>
      <p:sp>
        <p:nvSpPr>
          <p:cNvPr id="5127" name="Rectangle 7">
            <a:extLst>
              <a:ext uri="{FF2B5EF4-FFF2-40B4-BE49-F238E27FC236}">
                <a16:creationId xmlns:a16="http://schemas.microsoft.com/office/drawing/2014/main" id="{1EBD6D85-D9E8-4B77-8AA6-2BE20407461B}"/>
              </a:ext>
            </a:extLst>
          </p:cNvPr>
          <p:cNvSpPr>
            <a:spLocks noChangeArrowheads="1"/>
          </p:cNvSpPr>
          <p:nvPr/>
        </p:nvSpPr>
        <p:spPr bwMode="blackWhite">
          <a:xfrm>
            <a:off x="4572000" y="2389210"/>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28" name="Rectangle 8">
            <a:extLst>
              <a:ext uri="{FF2B5EF4-FFF2-40B4-BE49-F238E27FC236}">
                <a16:creationId xmlns:a16="http://schemas.microsoft.com/office/drawing/2014/main" id="{757623B6-9614-4F6C-ACF8-42904618BCD8}"/>
              </a:ext>
            </a:extLst>
          </p:cNvPr>
          <p:cNvSpPr>
            <a:spLocks noChangeArrowheads="1"/>
          </p:cNvSpPr>
          <p:nvPr/>
        </p:nvSpPr>
        <p:spPr bwMode="blackWhite">
          <a:xfrm>
            <a:off x="9429750" y="2882922"/>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29" name="Rectangle 9">
            <a:extLst>
              <a:ext uri="{FF2B5EF4-FFF2-40B4-BE49-F238E27FC236}">
                <a16:creationId xmlns:a16="http://schemas.microsoft.com/office/drawing/2014/main" id="{40FA85F1-3B5D-449D-BE9E-4B5E79AC520F}"/>
              </a:ext>
            </a:extLst>
          </p:cNvPr>
          <p:cNvSpPr>
            <a:spLocks noChangeArrowheads="1"/>
          </p:cNvSpPr>
          <p:nvPr/>
        </p:nvSpPr>
        <p:spPr bwMode="blackWhite">
          <a:xfrm>
            <a:off x="9429750" y="3378223"/>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A</a:t>
            </a:r>
          </a:p>
        </p:txBody>
      </p:sp>
      <p:sp>
        <p:nvSpPr>
          <p:cNvPr id="5130" name="Rectangle 10">
            <a:extLst>
              <a:ext uri="{FF2B5EF4-FFF2-40B4-BE49-F238E27FC236}">
                <a16:creationId xmlns:a16="http://schemas.microsoft.com/office/drawing/2014/main" id="{3E965EF6-86C4-4841-974A-6AE02B59D462}"/>
              </a:ext>
            </a:extLst>
          </p:cNvPr>
          <p:cNvSpPr>
            <a:spLocks noChangeArrowheads="1"/>
          </p:cNvSpPr>
          <p:nvPr/>
        </p:nvSpPr>
        <p:spPr bwMode="blackWhite">
          <a:xfrm>
            <a:off x="9429750" y="3871935"/>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31" name="Rectangle 11">
            <a:extLst>
              <a:ext uri="{FF2B5EF4-FFF2-40B4-BE49-F238E27FC236}">
                <a16:creationId xmlns:a16="http://schemas.microsoft.com/office/drawing/2014/main" id="{3E2AB3A3-244E-4C9B-B429-CBC65AC8F8AD}"/>
              </a:ext>
            </a:extLst>
          </p:cNvPr>
          <p:cNvSpPr>
            <a:spLocks noChangeArrowheads="1"/>
          </p:cNvSpPr>
          <p:nvPr/>
        </p:nvSpPr>
        <p:spPr bwMode="blackWhite">
          <a:xfrm>
            <a:off x="9429750" y="4365647"/>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32" name="Rectangle 12">
            <a:extLst>
              <a:ext uri="{FF2B5EF4-FFF2-40B4-BE49-F238E27FC236}">
                <a16:creationId xmlns:a16="http://schemas.microsoft.com/office/drawing/2014/main" id="{FBE1D04D-8B1C-47E7-9421-DB459273472D}"/>
              </a:ext>
            </a:extLst>
          </p:cNvPr>
          <p:cNvSpPr>
            <a:spLocks noChangeArrowheads="1"/>
          </p:cNvSpPr>
          <p:nvPr/>
        </p:nvSpPr>
        <p:spPr bwMode="blackWhite">
          <a:xfrm>
            <a:off x="9429750" y="4860948"/>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C</a:t>
            </a:r>
          </a:p>
        </p:txBody>
      </p:sp>
      <p:sp>
        <p:nvSpPr>
          <p:cNvPr id="5133" name="Rectangle 13">
            <a:extLst>
              <a:ext uri="{FF2B5EF4-FFF2-40B4-BE49-F238E27FC236}">
                <a16:creationId xmlns:a16="http://schemas.microsoft.com/office/drawing/2014/main" id="{075E4CF9-A3F2-4DD3-9E09-0172639D6544}"/>
              </a:ext>
            </a:extLst>
          </p:cNvPr>
          <p:cNvSpPr>
            <a:spLocks noChangeArrowheads="1"/>
          </p:cNvSpPr>
          <p:nvPr/>
        </p:nvSpPr>
        <p:spPr bwMode="blackWhite">
          <a:xfrm>
            <a:off x="9429750" y="5354660"/>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I</a:t>
            </a:r>
          </a:p>
        </p:txBody>
      </p:sp>
      <p:sp>
        <p:nvSpPr>
          <p:cNvPr id="5134" name="Rectangle 14">
            <a:extLst>
              <a:ext uri="{FF2B5EF4-FFF2-40B4-BE49-F238E27FC236}">
                <a16:creationId xmlns:a16="http://schemas.microsoft.com/office/drawing/2014/main" id="{3C354317-118E-4969-A59C-900314DA6A17}"/>
              </a:ext>
            </a:extLst>
          </p:cNvPr>
          <p:cNvSpPr>
            <a:spLocks noChangeArrowheads="1"/>
          </p:cNvSpPr>
          <p:nvPr/>
        </p:nvSpPr>
        <p:spPr bwMode="blackWhite">
          <a:xfrm>
            <a:off x="8458200" y="2882922"/>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C</a:t>
            </a:r>
          </a:p>
        </p:txBody>
      </p:sp>
      <p:sp>
        <p:nvSpPr>
          <p:cNvPr id="5135" name="Rectangle 15">
            <a:extLst>
              <a:ext uri="{FF2B5EF4-FFF2-40B4-BE49-F238E27FC236}">
                <a16:creationId xmlns:a16="http://schemas.microsoft.com/office/drawing/2014/main" id="{138C7515-A290-46F3-B8ED-2AB68EDD649A}"/>
              </a:ext>
            </a:extLst>
          </p:cNvPr>
          <p:cNvSpPr>
            <a:spLocks noChangeArrowheads="1"/>
          </p:cNvSpPr>
          <p:nvPr/>
        </p:nvSpPr>
        <p:spPr bwMode="blackWhite">
          <a:xfrm>
            <a:off x="8458200" y="3378223"/>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R</a:t>
            </a:r>
          </a:p>
        </p:txBody>
      </p:sp>
      <p:sp>
        <p:nvSpPr>
          <p:cNvPr id="5136" name="Rectangle 16">
            <a:extLst>
              <a:ext uri="{FF2B5EF4-FFF2-40B4-BE49-F238E27FC236}">
                <a16:creationId xmlns:a16="http://schemas.microsoft.com/office/drawing/2014/main" id="{81D90A2B-A5D0-4D3A-B67B-608F1EBDBB3B}"/>
              </a:ext>
            </a:extLst>
          </p:cNvPr>
          <p:cNvSpPr>
            <a:spLocks noChangeArrowheads="1"/>
          </p:cNvSpPr>
          <p:nvPr/>
        </p:nvSpPr>
        <p:spPr bwMode="blackWhite">
          <a:xfrm>
            <a:off x="8458200" y="3871935"/>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A</a:t>
            </a:r>
          </a:p>
        </p:txBody>
      </p:sp>
      <p:sp>
        <p:nvSpPr>
          <p:cNvPr id="5137" name="Rectangle 17">
            <a:extLst>
              <a:ext uri="{FF2B5EF4-FFF2-40B4-BE49-F238E27FC236}">
                <a16:creationId xmlns:a16="http://schemas.microsoft.com/office/drawing/2014/main" id="{CF692014-7873-4197-92C8-347B05353863}"/>
              </a:ext>
            </a:extLst>
          </p:cNvPr>
          <p:cNvSpPr>
            <a:spLocks noChangeArrowheads="1"/>
          </p:cNvSpPr>
          <p:nvPr/>
        </p:nvSpPr>
        <p:spPr bwMode="blackWhite">
          <a:xfrm>
            <a:off x="8458200" y="4365647"/>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38" name="Rectangle 18">
            <a:extLst>
              <a:ext uri="{FF2B5EF4-FFF2-40B4-BE49-F238E27FC236}">
                <a16:creationId xmlns:a16="http://schemas.microsoft.com/office/drawing/2014/main" id="{15E9280C-58AF-46A4-8941-63C5AD5AEEFC}"/>
              </a:ext>
            </a:extLst>
          </p:cNvPr>
          <p:cNvSpPr>
            <a:spLocks noChangeArrowheads="1"/>
          </p:cNvSpPr>
          <p:nvPr/>
        </p:nvSpPr>
        <p:spPr bwMode="blackWhite">
          <a:xfrm>
            <a:off x="8458200" y="4860948"/>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39" name="Rectangle 19">
            <a:extLst>
              <a:ext uri="{FF2B5EF4-FFF2-40B4-BE49-F238E27FC236}">
                <a16:creationId xmlns:a16="http://schemas.microsoft.com/office/drawing/2014/main" id="{9395F8F1-ABA8-4483-8EF8-FD4DF48C5114}"/>
              </a:ext>
            </a:extLst>
          </p:cNvPr>
          <p:cNvSpPr>
            <a:spLocks noChangeArrowheads="1"/>
          </p:cNvSpPr>
          <p:nvPr/>
        </p:nvSpPr>
        <p:spPr bwMode="blackWhite">
          <a:xfrm>
            <a:off x="8458200" y="5354660"/>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40" name="Rectangle 20">
            <a:extLst>
              <a:ext uri="{FF2B5EF4-FFF2-40B4-BE49-F238E27FC236}">
                <a16:creationId xmlns:a16="http://schemas.microsoft.com/office/drawing/2014/main" id="{C1EBEB51-9C32-4FAD-B98B-6DA6F1929E76}"/>
              </a:ext>
            </a:extLst>
          </p:cNvPr>
          <p:cNvSpPr>
            <a:spLocks noChangeArrowheads="1"/>
          </p:cNvSpPr>
          <p:nvPr/>
        </p:nvSpPr>
        <p:spPr bwMode="blackWhite">
          <a:xfrm>
            <a:off x="7486650" y="2882922"/>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I</a:t>
            </a:r>
          </a:p>
        </p:txBody>
      </p:sp>
      <p:sp>
        <p:nvSpPr>
          <p:cNvPr id="5141" name="Rectangle 21">
            <a:extLst>
              <a:ext uri="{FF2B5EF4-FFF2-40B4-BE49-F238E27FC236}">
                <a16:creationId xmlns:a16="http://schemas.microsoft.com/office/drawing/2014/main" id="{1356F9E9-F165-4AE4-9149-6F6C2EFEB02D}"/>
              </a:ext>
            </a:extLst>
          </p:cNvPr>
          <p:cNvSpPr>
            <a:spLocks noChangeArrowheads="1"/>
          </p:cNvSpPr>
          <p:nvPr/>
        </p:nvSpPr>
        <p:spPr bwMode="blackWhite">
          <a:xfrm>
            <a:off x="7486650" y="3378223"/>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42" name="Rectangle 22">
            <a:extLst>
              <a:ext uri="{FF2B5EF4-FFF2-40B4-BE49-F238E27FC236}">
                <a16:creationId xmlns:a16="http://schemas.microsoft.com/office/drawing/2014/main" id="{C33D7DE8-7D87-4308-954C-F820259F592D}"/>
              </a:ext>
            </a:extLst>
          </p:cNvPr>
          <p:cNvSpPr>
            <a:spLocks noChangeArrowheads="1"/>
          </p:cNvSpPr>
          <p:nvPr/>
        </p:nvSpPr>
        <p:spPr bwMode="blackWhite">
          <a:xfrm>
            <a:off x="7486650" y="3871935"/>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43" name="Rectangle 23">
            <a:extLst>
              <a:ext uri="{FF2B5EF4-FFF2-40B4-BE49-F238E27FC236}">
                <a16:creationId xmlns:a16="http://schemas.microsoft.com/office/drawing/2014/main" id="{B59C9A5F-EFE1-46C7-993C-0557288C429E}"/>
              </a:ext>
            </a:extLst>
          </p:cNvPr>
          <p:cNvSpPr>
            <a:spLocks noChangeArrowheads="1"/>
          </p:cNvSpPr>
          <p:nvPr/>
        </p:nvSpPr>
        <p:spPr bwMode="blackWhite">
          <a:xfrm>
            <a:off x="7486650" y="4365647"/>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C</a:t>
            </a:r>
          </a:p>
        </p:txBody>
      </p:sp>
      <p:sp>
        <p:nvSpPr>
          <p:cNvPr id="5144" name="Rectangle 24">
            <a:extLst>
              <a:ext uri="{FF2B5EF4-FFF2-40B4-BE49-F238E27FC236}">
                <a16:creationId xmlns:a16="http://schemas.microsoft.com/office/drawing/2014/main" id="{1272BE93-43FD-4B1C-8845-314701665287}"/>
              </a:ext>
            </a:extLst>
          </p:cNvPr>
          <p:cNvSpPr>
            <a:spLocks noChangeArrowheads="1"/>
          </p:cNvSpPr>
          <p:nvPr/>
        </p:nvSpPr>
        <p:spPr bwMode="blackWhite">
          <a:xfrm>
            <a:off x="7486650" y="4860948"/>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R</a:t>
            </a:r>
          </a:p>
        </p:txBody>
      </p:sp>
      <p:sp>
        <p:nvSpPr>
          <p:cNvPr id="5145" name="Rectangle 25">
            <a:extLst>
              <a:ext uri="{FF2B5EF4-FFF2-40B4-BE49-F238E27FC236}">
                <a16:creationId xmlns:a16="http://schemas.microsoft.com/office/drawing/2014/main" id="{E3D25D7B-3560-4D33-9ED9-A5EB9BE213EF}"/>
              </a:ext>
            </a:extLst>
          </p:cNvPr>
          <p:cNvSpPr>
            <a:spLocks noChangeArrowheads="1"/>
          </p:cNvSpPr>
          <p:nvPr/>
        </p:nvSpPr>
        <p:spPr bwMode="blackWhite">
          <a:xfrm>
            <a:off x="7486650" y="5354660"/>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R</a:t>
            </a:r>
          </a:p>
        </p:txBody>
      </p:sp>
      <p:sp>
        <p:nvSpPr>
          <p:cNvPr id="5146" name="Rectangle 26">
            <a:extLst>
              <a:ext uri="{FF2B5EF4-FFF2-40B4-BE49-F238E27FC236}">
                <a16:creationId xmlns:a16="http://schemas.microsoft.com/office/drawing/2014/main" id="{A118C03B-EDDB-4C01-AECA-F0A3FA2B89DA}"/>
              </a:ext>
            </a:extLst>
          </p:cNvPr>
          <p:cNvSpPr>
            <a:spLocks noChangeArrowheads="1"/>
          </p:cNvSpPr>
          <p:nvPr/>
        </p:nvSpPr>
        <p:spPr bwMode="blackWhite">
          <a:xfrm>
            <a:off x="6513512" y="2882922"/>
            <a:ext cx="973138"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C</a:t>
            </a:r>
          </a:p>
        </p:txBody>
      </p:sp>
      <p:sp>
        <p:nvSpPr>
          <p:cNvPr id="5147" name="Rectangle 27">
            <a:extLst>
              <a:ext uri="{FF2B5EF4-FFF2-40B4-BE49-F238E27FC236}">
                <a16:creationId xmlns:a16="http://schemas.microsoft.com/office/drawing/2014/main" id="{C759ED2D-1B13-44D0-BCF2-1E2E72F04549}"/>
              </a:ext>
            </a:extLst>
          </p:cNvPr>
          <p:cNvSpPr>
            <a:spLocks noChangeArrowheads="1"/>
          </p:cNvSpPr>
          <p:nvPr/>
        </p:nvSpPr>
        <p:spPr bwMode="blackWhite">
          <a:xfrm>
            <a:off x="6513512" y="3378223"/>
            <a:ext cx="973138"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I</a:t>
            </a:r>
          </a:p>
        </p:txBody>
      </p:sp>
      <p:sp>
        <p:nvSpPr>
          <p:cNvPr id="5148" name="Rectangle 28">
            <a:extLst>
              <a:ext uri="{FF2B5EF4-FFF2-40B4-BE49-F238E27FC236}">
                <a16:creationId xmlns:a16="http://schemas.microsoft.com/office/drawing/2014/main" id="{DA298080-20C7-4F02-ABE4-CF1E3ADAF947}"/>
              </a:ext>
            </a:extLst>
          </p:cNvPr>
          <p:cNvSpPr>
            <a:spLocks noChangeArrowheads="1"/>
          </p:cNvSpPr>
          <p:nvPr/>
        </p:nvSpPr>
        <p:spPr bwMode="blackWhite">
          <a:xfrm>
            <a:off x="6513512" y="3871935"/>
            <a:ext cx="973138"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R</a:t>
            </a:r>
          </a:p>
        </p:txBody>
      </p:sp>
      <p:sp>
        <p:nvSpPr>
          <p:cNvPr id="5149" name="Rectangle 29">
            <a:extLst>
              <a:ext uri="{FF2B5EF4-FFF2-40B4-BE49-F238E27FC236}">
                <a16:creationId xmlns:a16="http://schemas.microsoft.com/office/drawing/2014/main" id="{C2616C3E-1F31-42AA-A12A-6DED52A84B00}"/>
              </a:ext>
            </a:extLst>
          </p:cNvPr>
          <p:cNvSpPr>
            <a:spLocks noChangeArrowheads="1"/>
          </p:cNvSpPr>
          <p:nvPr/>
        </p:nvSpPr>
        <p:spPr bwMode="blackWhite">
          <a:xfrm>
            <a:off x="6513512" y="4365647"/>
            <a:ext cx="973138"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A</a:t>
            </a:r>
          </a:p>
        </p:txBody>
      </p:sp>
      <p:sp>
        <p:nvSpPr>
          <p:cNvPr id="5150" name="Rectangle 30">
            <a:extLst>
              <a:ext uri="{FF2B5EF4-FFF2-40B4-BE49-F238E27FC236}">
                <a16:creationId xmlns:a16="http://schemas.microsoft.com/office/drawing/2014/main" id="{8B6459A3-19D2-4EB6-98A4-B099FF5236DA}"/>
              </a:ext>
            </a:extLst>
          </p:cNvPr>
          <p:cNvSpPr>
            <a:spLocks noChangeArrowheads="1"/>
          </p:cNvSpPr>
          <p:nvPr/>
        </p:nvSpPr>
        <p:spPr bwMode="blackWhite">
          <a:xfrm>
            <a:off x="6513512" y="4860948"/>
            <a:ext cx="973138"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51" name="Rectangle 31">
            <a:extLst>
              <a:ext uri="{FF2B5EF4-FFF2-40B4-BE49-F238E27FC236}">
                <a16:creationId xmlns:a16="http://schemas.microsoft.com/office/drawing/2014/main" id="{0145EE9F-AB03-4CF2-9837-3C46519D3745}"/>
              </a:ext>
            </a:extLst>
          </p:cNvPr>
          <p:cNvSpPr>
            <a:spLocks noChangeArrowheads="1"/>
          </p:cNvSpPr>
          <p:nvPr/>
        </p:nvSpPr>
        <p:spPr bwMode="blackWhite">
          <a:xfrm>
            <a:off x="6513512" y="5354660"/>
            <a:ext cx="973138"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C</a:t>
            </a:r>
          </a:p>
        </p:txBody>
      </p:sp>
      <p:sp>
        <p:nvSpPr>
          <p:cNvPr id="5152" name="Rectangle 32">
            <a:extLst>
              <a:ext uri="{FF2B5EF4-FFF2-40B4-BE49-F238E27FC236}">
                <a16:creationId xmlns:a16="http://schemas.microsoft.com/office/drawing/2014/main" id="{A230AF3B-F6AB-4CA7-B9F4-36A223E5FCF8}"/>
              </a:ext>
            </a:extLst>
          </p:cNvPr>
          <p:cNvSpPr>
            <a:spLocks noChangeArrowheads="1"/>
          </p:cNvSpPr>
          <p:nvPr/>
        </p:nvSpPr>
        <p:spPr bwMode="blackWhite">
          <a:xfrm>
            <a:off x="5543550" y="2882922"/>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53" name="Rectangle 33">
            <a:extLst>
              <a:ext uri="{FF2B5EF4-FFF2-40B4-BE49-F238E27FC236}">
                <a16:creationId xmlns:a16="http://schemas.microsoft.com/office/drawing/2014/main" id="{711B8771-F714-46A4-A416-83BD1EDA06E0}"/>
              </a:ext>
            </a:extLst>
          </p:cNvPr>
          <p:cNvSpPr>
            <a:spLocks noChangeArrowheads="1"/>
          </p:cNvSpPr>
          <p:nvPr/>
        </p:nvSpPr>
        <p:spPr bwMode="blackWhite">
          <a:xfrm>
            <a:off x="5543550" y="3378223"/>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54" name="Rectangle 34">
            <a:extLst>
              <a:ext uri="{FF2B5EF4-FFF2-40B4-BE49-F238E27FC236}">
                <a16:creationId xmlns:a16="http://schemas.microsoft.com/office/drawing/2014/main" id="{FA8B2646-B45B-4F4C-9239-667D63923AF0}"/>
              </a:ext>
            </a:extLst>
          </p:cNvPr>
          <p:cNvSpPr>
            <a:spLocks noChangeArrowheads="1"/>
          </p:cNvSpPr>
          <p:nvPr/>
        </p:nvSpPr>
        <p:spPr bwMode="blackWhite">
          <a:xfrm>
            <a:off x="5543550" y="3871935"/>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55" name="Rectangle 35">
            <a:extLst>
              <a:ext uri="{FF2B5EF4-FFF2-40B4-BE49-F238E27FC236}">
                <a16:creationId xmlns:a16="http://schemas.microsoft.com/office/drawing/2014/main" id="{7C2B98A7-8F25-4F90-BEFA-B1914E9FBD62}"/>
              </a:ext>
            </a:extLst>
          </p:cNvPr>
          <p:cNvSpPr>
            <a:spLocks noChangeArrowheads="1"/>
          </p:cNvSpPr>
          <p:nvPr/>
        </p:nvSpPr>
        <p:spPr bwMode="blackWhite">
          <a:xfrm>
            <a:off x="5543550" y="4365647"/>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56" name="Rectangle 36">
            <a:extLst>
              <a:ext uri="{FF2B5EF4-FFF2-40B4-BE49-F238E27FC236}">
                <a16:creationId xmlns:a16="http://schemas.microsoft.com/office/drawing/2014/main" id="{D7881F1F-4B54-4FA8-8E6E-B9696DE8997C}"/>
              </a:ext>
            </a:extLst>
          </p:cNvPr>
          <p:cNvSpPr>
            <a:spLocks noChangeArrowheads="1"/>
          </p:cNvSpPr>
          <p:nvPr/>
        </p:nvSpPr>
        <p:spPr bwMode="blackWhite">
          <a:xfrm>
            <a:off x="5543550" y="4860948"/>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I</a:t>
            </a:r>
          </a:p>
        </p:txBody>
      </p:sp>
      <p:sp>
        <p:nvSpPr>
          <p:cNvPr id="5157" name="Rectangle 37">
            <a:extLst>
              <a:ext uri="{FF2B5EF4-FFF2-40B4-BE49-F238E27FC236}">
                <a16:creationId xmlns:a16="http://schemas.microsoft.com/office/drawing/2014/main" id="{78F28D37-728E-48D3-804A-96423858AE71}"/>
              </a:ext>
            </a:extLst>
          </p:cNvPr>
          <p:cNvSpPr>
            <a:spLocks noChangeArrowheads="1"/>
          </p:cNvSpPr>
          <p:nvPr/>
        </p:nvSpPr>
        <p:spPr bwMode="blackWhite">
          <a:xfrm>
            <a:off x="5543550" y="5354660"/>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A</a:t>
            </a:r>
          </a:p>
        </p:txBody>
      </p:sp>
      <p:sp>
        <p:nvSpPr>
          <p:cNvPr id="5158" name="Rectangle 38">
            <a:extLst>
              <a:ext uri="{FF2B5EF4-FFF2-40B4-BE49-F238E27FC236}">
                <a16:creationId xmlns:a16="http://schemas.microsoft.com/office/drawing/2014/main" id="{74CDE439-BF78-4A1F-B402-8C286E9FE850}"/>
              </a:ext>
            </a:extLst>
          </p:cNvPr>
          <p:cNvSpPr>
            <a:spLocks noChangeArrowheads="1"/>
          </p:cNvSpPr>
          <p:nvPr/>
        </p:nvSpPr>
        <p:spPr bwMode="blackWhite">
          <a:xfrm>
            <a:off x="4572000" y="2882922"/>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R</a:t>
            </a:r>
          </a:p>
        </p:txBody>
      </p:sp>
      <p:sp>
        <p:nvSpPr>
          <p:cNvPr id="5159" name="Rectangle 39">
            <a:extLst>
              <a:ext uri="{FF2B5EF4-FFF2-40B4-BE49-F238E27FC236}">
                <a16:creationId xmlns:a16="http://schemas.microsoft.com/office/drawing/2014/main" id="{5A1A81FE-3101-4D3F-91D2-0DBCA5B634F5}"/>
              </a:ext>
            </a:extLst>
          </p:cNvPr>
          <p:cNvSpPr>
            <a:spLocks noChangeArrowheads="1"/>
          </p:cNvSpPr>
          <p:nvPr/>
        </p:nvSpPr>
        <p:spPr bwMode="blackWhite">
          <a:xfrm>
            <a:off x="4572000" y="3378223"/>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60" name="Rectangle 40">
            <a:extLst>
              <a:ext uri="{FF2B5EF4-FFF2-40B4-BE49-F238E27FC236}">
                <a16:creationId xmlns:a16="http://schemas.microsoft.com/office/drawing/2014/main" id="{D2E08A07-4D20-4574-8239-C05E5AD100AA}"/>
              </a:ext>
            </a:extLst>
          </p:cNvPr>
          <p:cNvSpPr>
            <a:spLocks noChangeArrowheads="1"/>
          </p:cNvSpPr>
          <p:nvPr/>
        </p:nvSpPr>
        <p:spPr bwMode="blackWhite">
          <a:xfrm>
            <a:off x="4572000" y="3871935"/>
            <a:ext cx="969962" cy="481012"/>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61" name="Rectangle 41">
            <a:extLst>
              <a:ext uri="{FF2B5EF4-FFF2-40B4-BE49-F238E27FC236}">
                <a16:creationId xmlns:a16="http://schemas.microsoft.com/office/drawing/2014/main" id="{8E839407-36C1-4D13-B740-1BCA7E218EBC}"/>
              </a:ext>
            </a:extLst>
          </p:cNvPr>
          <p:cNvSpPr>
            <a:spLocks noChangeArrowheads="1"/>
          </p:cNvSpPr>
          <p:nvPr/>
        </p:nvSpPr>
        <p:spPr bwMode="blackWhite">
          <a:xfrm>
            <a:off x="4572000" y="4365647"/>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I</a:t>
            </a:r>
          </a:p>
        </p:txBody>
      </p:sp>
      <p:sp>
        <p:nvSpPr>
          <p:cNvPr id="5162" name="Rectangle 42">
            <a:extLst>
              <a:ext uri="{FF2B5EF4-FFF2-40B4-BE49-F238E27FC236}">
                <a16:creationId xmlns:a16="http://schemas.microsoft.com/office/drawing/2014/main" id="{72CAE608-7332-4B62-825F-2CC594895F0E}"/>
              </a:ext>
            </a:extLst>
          </p:cNvPr>
          <p:cNvSpPr>
            <a:spLocks noChangeArrowheads="1"/>
          </p:cNvSpPr>
          <p:nvPr/>
        </p:nvSpPr>
        <p:spPr bwMode="blackWhite">
          <a:xfrm>
            <a:off x="4572000" y="4860948"/>
            <a:ext cx="969962" cy="481013"/>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800" b="1">
                <a:solidFill>
                  <a:schemeClr val="bg1"/>
                </a:solidFill>
                <a:latin typeface="Arial" panose="020B0604020202020204" pitchFamily="34" charset="0"/>
              </a:rPr>
              <a:t>A</a:t>
            </a:r>
          </a:p>
        </p:txBody>
      </p:sp>
      <p:sp>
        <p:nvSpPr>
          <p:cNvPr id="5163" name="Rectangle 43">
            <a:extLst>
              <a:ext uri="{FF2B5EF4-FFF2-40B4-BE49-F238E27FC236}">
                <a16:creationId xmlns:a16="http://schemas.microsoft.com/office/drawing/2014/main" id="{6F4C823C-4A4B-4E2D-84A1-FA07AC7BE8C6}"/>
              </a:ext>
            </a:extLst>
          </p:cNvPr>
          <p:cNvSpPr>
            <a:spLocks noChangeArrowheads="1"/>
          </p:cNvSpPr>
          <p:nvPr/>
        </p:nvSpPr>
        <p:spPr bwMode="blackWhite">
          <a:xfrm>
            <a:off x="4572000" y="5354660"/>
            <a:ext cx="969962" cy="482600"/>
          </a:xfrm>
          <a:prstGeom prst="rect">
            <a:avLst/>
          </a:prstGeom>
          <a:solidFill>
            <a:schemeClr val="tx1">
              <a:lumMod val="50000"/>
              <a:lumOff val="50000"/>
            </a:schemeClr>
          </a:solidFill>
          <a:ln w="25399">
            <a:solidFill>
              <a:schemeClr val="tx1"/>
            </a:solidFill>
            <a:miter lim="800000"/>
            <a:headEnd/>
            <a:tailEnd/>
          </a:ln>
          <a:effectLst>
            <a:outerShdw dist="89803" dir="8100000" algn="ctr" rotWithShape="0">
              <a:schemeClr val="bg2"/>
            </a:outerShdw>
          </a:effec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64" name="Rectangle 44">
            <a:extLst>
              <a:ext uri="{FF2B5EF4-FFF2-40B4-BE49-F238E27FC236}">
                <a16:creationId xmlns:a16="http://schemas.microsoft.com/office/drawing/2014/main" id="{B46A0DD4-315A-4562-A920-3F62F0BAE9DB}"/>
              </a:ext>
            </a:extLst>
          </p:cNvPr>
          <p:cNvSpPr>
            <a:spLocks noGrp="1" noChangeArrowheads="1"/>
          </p:cNvSpPr>
          <p:nvPr>
            <p:ph type="title"/>
          </p:nvPr>
        </p:nvSpPr>
        <p:spPr>
          <a:noFill/>
        </p:spPr>
        <p:txBody>
          <a:bodyPr vert="horz" lIns="0" tIns="0" rIns="0" bIns="0" rtlCol="0" anchor="ctr">
            <a:spAutoFit/>
          </a:bodyPr>
          <a:lstStyle/>
          <a:p>
            <a:pPr eaLnBrk="1" hangingPunct="1"/>
            <a:r>
              <a:rPr lang="en-GB" altLang="en-US" sz="3600"/>
              <a:t>RACI Charting Maps Roles with Activities</a:t>
            </a:r>
          </a:p>
        </p:txBody>
      </p:sp>
      <p:sp>
        <p:nvSpPr>
          <p:cNvPr id="5167" name="Rectangle 48">
            <a:extLst>
              <a:ext uri="{FF2B5EF4-FFF2-40B4-BE49-F238E27FC236}">
                <a16:creationId xmlns:a16="http://schemas.microsoft.com/office/drawing/2014/main" id="{43FAC881-E7FA-4DD3-A6E0-95C137144068}"/>
              </a:ext>
            </a:extLst>
          </p:cNvPr>
          <p:cNvSpPr>
            <a:spLocks noChangeArrowheads="1"/>
          </p:cNvSpPr>
          <p:nvPr/>
        </p:nvSpPr>
        <p:spPr bwMode="auto">
          <a:xfrm>
            <a:off x="3829050" y="5761038"/>
            <a:ext cx="9985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0" name="TextBox 49">
            <a:extLst>
              <a:ext uri="{FF2B5EF4-FFF2-40B4-BE49-F238E27FC236}">
                <a16:creationId xmlns:a16="http://schemas.microsoft.com/office/drawing/2014/main" id="{5C04D0B4-BBC2-4D72-800C-FEF9E16280C6}"/>
              </a:ext>
            </a:extLst>
          </p:cNvPr>
          <p:cNvSpPr txBox="1"/>
          <p:nvPr/>
        </p:nvSpPr>
        <p:spPr>
          <a:xfrm>
            <a:off x="4189789" y="1360073"/>
            <a:ext cx="6593722" cy="830997"/>
          </a:xfrm>
          <a:prstGeom prst="rect">
            <a:avLst/>
          </a:prstGeom>
          <a:noFill/>
        </p:spPr>
        <p:txBody>
          <a:bodyPr wrap="square">
            <a:spAutoFit/>
          </a:bodyPr>
          <a:lstStyle/>
          <a:p>
            <a:pPr marL="109728" indent="0">
              <a:buNone/>
            </a:pPr>
            <a:r>
              <a:rPr lang="en-US" sz="2400" dirty="0">
                <a:solidFill>
                  <a:schemeClr val="accent1"/>
                </a:solidFill>
                <a:latin typeface="+mn-lt"/>
              </a:rPr>
              <a:t>FUNCTIONAL ROLE </a:t>
            </a:r>
            <a:r>
              <a:rPr lang="en-US" sz="2400" dirty="0">
                <a:latin typeface="+mn-lt"/>
              </a:rPr>
              <a:t>- A position assigned or assumed to accomplish an activity or sub-activity</a:t>
            </a:r>
          </a:p>
        </p:txBody>
      </p:sp>
      <p:sp>
        <p:nvSpPr>
          <p:cNvPr id="4" name="TextBox 3">
            <a:extLst>
              <a:ext uri="{FF2B5EF4-FFF2-40B4-BE49-F238E27FC236}">
                <a16:creationId xmlns:a16="http://schemas.microsoft.com/office/drawing/2014/main" id="{4EFC52C8-F742-42DC-8F22-0C0046641988}"/>
              </a:ext>
            </a:extLst>
          </p:cNvPr>
          <p:cNvSpPr txBox="1"/>
          <p:nvPr/>
        </p:nvSpPr>
        <p:spPr>
          <a:xfrm>
            <a:off x="775411" y="2820271"/>
            <a:ext cx="3410367" cy="2677656"/>
          </a:xfrm>
          <a:prstGeom prst="rect">
            <a:avLst/>
          </a:prstGeom>
          <a:noFill/>
        </p:spPr>
        <p:txBody>
          <a:bodyPr wrap="square">
            <a:spAutoFit/>
          </a:bodyPr>
          <a:lstStyle/>
          <a:p>
            <a:pPr marL="109728" indent="0">
              <a:buNone/>
            </a:pPr>
            <a:r>
              <a:rPr lang="en-US" sz="2400" dirty="0">
                <a:solidFill>
                  <a:schemeClr val="accent1"/>
                </a:solidFill>
                <a:latin typeface="+mn-lt"/>
              </a:rPr>
              <a:t>ACTIVITY </a:t>
            </a:r>
            <a:r>
              <a:rPr lang="en-US" sz="2400" dirty="0">
                <a:latin typeface="+mn-lt"/>
              </a:rPr>
              <a:t>- An action or decision that is one of several sequential steps in the completion of a business process.  It should always result in a clear output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A5EA7B-0179-434E-A616-8A6C3A222FC9}"/>
              </a:ext>
            </a:extLst>
          </p:cNvPr>
          <p:cNvSpPr>
            <a:spLocks noChangeArrowheads="1"/>
          </p:cNvSpPr>
          <p:nvPr/>
        </p:nvSpPr>
        <p:spPr bwMode="blackWhite">
          <a:xfrm>
            <a:off x="4130674" y="4629750"/>
            <a:ext cx="1060450"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C</a:t>
            </a:r>
          </a:p>
        </p:txBody>
      </p:sp>
      <p:sp>
        <p:nvSpPr>
          <p:cNvPr id="6147" name="Rectangle 3">
            <a:extLst>
              <a:ext uri="{FF2B5EF4-FFF2-40B4-BE49-F238E27FC236}">
                <a16:creationId xmlns:a16="http://schemas.microsoft.com/office/drawing/2014/main" id="{7A646622-5C8B-4962-8E20-A64685800A7B}"/>
              </a:ext>
            </a:extLst>
          </p:cNvPr>
          <p:cNvSpPr>
            <a:spLocks noChangeArrowheads="1"/>
          </p:cNvSpPr>
          <p:nvPr/>
        </p:nvSpPr>
        <p:spPr bwMode="blackWhite">
          <a:xfrm>
            <a:off x="5214936" y="4629750"/>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48" name="Rectangle 4">
            <a:extLst>
              <a:ext uri="{FF2B5EF4-FFF2-40B4-BE49-F238E27FC236}">
                <a16:creationId xmlns:a16="http://schemas.microsoft.com/office/drawing/2014/main" id="{1551C476-7A6E-4421-805C-21CE3E2E432F}"/>
              </a:ext>
            </a:extLst>
          </p:cNvPr>
          <p:cNvSpPr>
            <a:spLocks noChangeArrowheads="1"/>
          </p:cNvSpPr>
          <p:nvPr/>
        </p:nvSpPr>
        <p:spPr bwMode="blackWhite">
          <a:xfrm>
            <a:off x="6300786" y="4629750"/>
            <a:ext cx="1060450"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49" name="Rectangle 5">
            <a:extLst>
              <a:ext uri="{FF2B5EF4-FFF2-40B4-BE49-F238E27FC236}">
                <a16:creationId xmlns:a16="http://schemas.microsoft.com/office/drawing/2014/main" id="{2739DEF5-4BFD-48BF-9B75-58EAA14FB64F}"/>
              </a:ext>
            </a:extLst>
          </p:cNvPr>
          <p:cNvSpPr>
            <a:spLocks noChangeArrowheads="1"/>
          </p:cNvSpPr>
          <p:nvPr/>
        </p:nvSpPr>
        <p:spPr bwMode="blackWhite">
          <a:xfrm>
            <a:off x="7381875" y="4629750"/>
            <a:ext cx="1062037"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150" name="Rectangle 6">
            <a:extLst>
              <a:ext uri="{FF2B5EF4-FFF2-40B4-BE49-F238E27FC236}">
                <a16:creationId xmlns:a16="http://schemas.microsoft.com/office/drawing/2014/main" id="{B406AB02-7BD3-44C6-98EC-F245E1C6B0BC}"/>
              </a:ext>
            </a:extLst>
          </p:cNvPr>
          <p:cNvSpPr>
            <a:spLocks noChangeArrowheads="1"/>
          </p:cNvSpPr>
          <p:nvPr/>
        </p:nvSpPr>
        <p:spPr bwMode="blackWhite">
          <a:xfrm>
            <a:off x="8453436" y="4629750"/>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1" name="Rectangle 7">
            <a:extLst>
              <a:ext uri="{FF2B5EF4-FFF2-40B4-BE49-F238E27FC236}">
                <a16:creationId xmlns:a16="http://schemas.microsoft.com/office/drawing/2014/main" id="{0C20578C-C54D-464D-B185-C7BC5113769B}"/>
              </a:ext>
            </a:extLst>
          </p:cNvPr>
          <p:cNvSpPr>
            <a:spLocks noChangeArrowheads="1"/>
          </p:cNvSpPr>
          <p:nvPr/>
        </p:nvSpPr>
        <p:spPr bwMode="blackWhite">
          <a:xfrm>
            <a:off x="9525000" y="4629750"/>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2" name="Rectangle 8">
            <a:extLst>
              <a:ext uri="{FF2B5EF4-FFF2-40B4-BE49-F238E27FC236}">
                <a16:creationId xmlns:a16="http://schemas.microsoft.com/office/drawing/2014/main" id="{C1519A67-A3A7-4D37-882E-73D1D7562437}"/>
              </a:ext>
            </a:extLst>
          </p:cNvPr>
          <p:cNvSpPr>
            <a:spLocks noChangeArrowheads="1"/>
          </p:cNvSpPr>
          <p:nvPr/>
        </p:nvSpPr>
        <p:spPr bwMode="blackWhite">
          <a:xfrm>
            <a:off x="1690686" y="4631338"/>
            <a:ext cx="2419350" cy="461962"/>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7.	Classify expenses</a:t>
            </a:r>
          </a:p>
        </p:txBody>
      </p:sp>
      <p:sp>
        <p:nvSpPr>
          <p:cNvPr id="6153" name="Rectangle 9">
            <a:extLst>
              <a:ext uri="{FF2B5EF4-FFF2-40B4-BE49-F238E27FC236}">
                <a16:creationId xmlns:a16="http://schemas.microsoft.com/office/drawing/2014/main" id="{2879FB45-3863-41ED-94BA-2942AB109382}"/>
              </a:ext>
            </a:extLst>
          </p:cNvPr>
          <p:cNvSpPr>
            <a:spLocks noChangeArrowheads="1"/>
          </p:cNvSpPr>
          <p:nvPr/>
        </p:nvSpPr>
        <p:spPr bwMode="blackWhite">
          <a:xfrm>
            <a:off x="4130674" y="5112351"/>
            <a:ext cx="1060450"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4" name="Rectangle 10">
            <a:extLst>
              <a:ext uri="{FF2B5EF4-FFF2-40B4-BE49-F238E27FC236}">
                <a16:creationId xmlns:a16="http://schemas.microsoft.com/office/drawing/2014/main" id="{94767ED5-8AC9-4A20-83FE-E743C556FB3C}"/>
              </a:ext>
            </a:extLst>
          </p:cNvPr>
          <p:cNvSpPr>
            <a:spLocks noChangeArrowheads="1"/>
          </p:cNvSpPr>
          <p:nvPr/>
        </p:nvSpPr>
        <p:spPr bwMode="blackWhite">
          <a:xfrm>
            <a:off x="5214936" y="5112351"/>
            <a:ext cx="1062038"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5" name="Rectangle 11">
            <a:extLst>
              <a:ext uri="{FF2B5EF4-FFF2-40B4-BE49-F238E27FC236}">
                <a16:creationId xmlns:a16="http://schemas.microsoft.com/office/drawing/2014/main" id="{09C5D00E-FD03-44E5-8C77-5E4D1A67C822}"/>
              </a:ext>
            </a:extLst>
          </p:cNvPr>
          <p:cNvSpPr>
            <a:spLocks noChangeArrowheads="1"/>
          </p:cNvSpPr>
          <p:nvPr/>
        </p:nvSpPr>
        <p:spPr bwMode="blackWhite">
          <a:xfrm>
            <a:off x="6300786" y="5112351"/>
            <a:ext cx="1060450"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6" name="Rectangle 12">
            <a:extLst>
              <a:ext uri="{FF2B5EF4-FFF2-40B4-BE49-F238E27FC236}">
                <a16:creationId xmlns:a16="http://schemas.microsoft.com/office/drawing/2014/main" id="{B39580D3-CBB7-474A-B482-F97E8498F82F}"/>
              </a:ext>
            </a:extLst>
          </p:cNvPr>
          <p:cNvSpPr>
            <a:spLocks noChangeArrowheads="1"/>
          </p:cNvSpPr>
          <p:nvPr/>
        </p:nvSpPr>
        <p:spPr bwMode="blackWhite">
          <a:xfrm>
            <a:off x="7381875" y="5112351"/>
            <a:ext cx="1062037" cy="461963"/>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157" name="Rectangle 13">
            <a:extLst>
              <a:ext uri="{FF2B5EF4-FFF2-40B4-BE49-F238E27FC236}">
                <a16:creationId xmlns:a16="http://schemas.microsoft.com/office/drawing/2014/main" id="{5163AA23-1056-4E5D-A42A-73F230BF1879}"/>
              </a:ext>
            </a:extLst>
          </p:cNvPr>
          <p:cNvSpPr>
            <a:spLocks noChangeArrowheads="1"/>
          </p:cNvSpPr>
          <p:nvPr/>
        </p:nvSpPr>
        <p:spPr bwMode="blackWhite">
          <a:xfrm>
            <a:off x="8453436" y="5112351"/>
            <a:ext cx="1062038"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8" name="Rectangle 14">
            <a:extLst>
              <a:ext uri="{FF2B5EF4-FFF2-40B4-BE49-F238E27FC236}">
                <a16:creationId xmlns:a16="http://schemas.microsoft.com/office/drawing/2014/main" id="{095AEA54-926E-4950-8370-F4E6ACD7716F}"/>
              </a:ext>
            </a:extLst>
          </p:cNvPr>
          <p:cNvSpPr>
            <a:spLocks noChangeArrowheads="1"/>
          </p:cNvSpPr>
          <p:nvPr/>
        </p:nvSpPr>
        <p:spPr bwMode="blackWhite">
          <a:xfrm>
            <a:off x="9525000" y="5112351"/>
            <a:ext cx="1062037"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59" name="Rectangle 15">
            <a:extLst>
              <a:ext uri="{FF2B5EF4-FFF2-40B4-BE49-F238E27FC236}">
                <a16:creationId xmlns:a16="http://schemas.microsoft.com/office/drawing/2014/main" id="{54A83B09-4424-4133-96DA-B4955ACAFA05}"/>
              </a:ext>
            </a:extLst>
          </p:cNvPr>
          <p:cNvSpPr>
            <a:spLocks noChangeArrowheads="1"/>
          </p:cNvSpPr>
          <p:nvPr/>
        </p:nvSpPr>
        <p:spPr bwMode="blackWhite">
          <a:xfrm>
            <a:off x="1690686" y="5113939"/>
            <a:ext cx="2419350" cy="460375"/>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8.	Audit</a:t>
            </a:r>
          </a:p>
        </p:txBody>
      </p:sp>
      <p:sp>
        <p:nvSpPr>
          <p:cNvPr id="6160" name="Rectangle 16">
            <a:extLst>
              <a:ext uri="{FF2B5EF4-FFF2-40B4-BE49-F238E27FC236}">
                <a16:creationId xmlns:a16="http://schemas.microsoft.com/office/drawing/2014/main" id="{0C7889A4-A44F-41AC-A9F8-84FEF4EF7CB2}"/>
              </a:ext>
            </a:extLst>
          </p:cNvPr>
          <p:cNvSpPr>
            <a:spLocks noChangeArrowheads="1"/>
          </p:cNvSpPr>
          <p:nvPr/>
        </p:nvSpPr>
        <p:spPr bwMode="blackWhite">
          <a:xfrm>
            <a:off x="4130674" y="5580663"/>
            <a:ext cx="1060450"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C</a:t>
            </a:r>
          </a:p>
        </p:txBody>
      </p:sp>
      <p:sp>
        <p:nvSpPr>
          <p:cNvPr id="6161" name="Rectangle 17">
            <a:extLst>
              <a:ext uri="{FF2B5EF4-FFF2-40B4-BE49-F238E27FC236}">
                <a16:creationId xmlns:a16="http://schemas.microsoft.com/office/drawing/2014/main" id="{CC301170-EAE2-415B-81F1-4995864B878C}"/>
              </a:ext>
            </a:extLst>
          </p:cNvPr>
          <p:cNvSpPr>
            <a:spLocks noChangeArrowheads="1"/>
          </p:cNvSpPr>
          <p:nvPr/>
        </p:nvSpPr>
        <p:spPr bwMode="blackWhite">
          <a:xfrm>
            <a:off x="5214936" y="5580663"/>
            <a:ext cx="1062038"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62" name="Rectangle 18">
            <a:extLst>
              <a:ext uri="{FF2B5EF4-FFF2-40B4-BE49-F238E27FC236}">
                <a16:creationId xmlns:a16="http://schemas.microsoft.com/office/drawing/2014/main" id="{0715BA17-EED0-4DB0-B752-5912202EA8AE}"/>
              </a:ext>
            </a:extLst>
          </p:cNvPr>
          <p:cNvSpPr>
            <a:spLocks noChangeArrowheads="1"/>
          </p:cNvSpPr>
          <p:nvPr/>
        </p:nvSpPr>
        <p:spPr bwMode="blackWhite">
          <a:xfrm>
            <a:off x="6300786" y="5580663"/>
            <a:ext cx="1060450"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63" name="Rectangle 19">
            <a:extLst>
              <a:ext uri="{FF2B5EF4-FFF2-40B4-BE49-F238E27FC236}">
                <a16:creationId xmlns:a16="http://schemas.microsoft.com/office/drawing/2014/main" id="{B31EB6C4-28F3-43BD-9266-57B4A96741C6}"/>
              </a:ext>
            </a:extLst>
          </p:cNvPr>
          <p:cNvSpPr>
            <a:spLocks noChangeArrowheads="1"/>
          </p:cNvSpPr>
          <p:nvPr/>
        </p:nvSpPr>
        <p:spPr bwMode="blackWhite">
          <a:xfrm>
            <a:off x="7381875" y="5580663"/>
            <a:ext cx="1062037"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64" name="Rectangle 20">
            <a:extLst>
              <a:ext uri="{FF2B5EF4-FFF2-40B4-BE49-F238E27FC236}">
                <a16:creationId xmlns:a16="http://schemas.microsoft.com/office/drawing/2014/main" id="{45EA747B-D684-4B57-B1F0-F699AA8A3E08}"/>
              </a:ext>
            </a:extLst>
          </p:cNvPr>
          <p:cNvSpPr>
            <a:spLocks noChangeArrowheads="1"/>
          </p:cNvSpPr>
          <p:nvPr/>
        </p:nvSpPr>
        <p:spPr bwMode="blackWhite">
          <a:xfrm>
            <a:off x="8453436" y="5580663"/>
            <a:ext cx="1062038"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165" name="Rectangle 21">
            <a:extLst>
              <a:ext uri="{FF2B5EF4-FFF2-40B4-BE49-F238E27FC236}">
                <a16:creationId xmlns:a16="http://schemas.microsoft.com/office/drawing/2014/main" id="{C76FDB9E-7526-4ED8-8723-47A02359CA56}"/>
              </a:ext>
            </a:extLst>
          </p:cNvPr>
          <p:cNvSpPr>
            <a:spLocks noChangeArrowheads="1"/>
          </p:cNvSpPr>
          <p:nvPr/>
        </p:nvSpPr>
        <p:spPr bwMode="blackWhite">
          <a:xfrm>
            <a:off x="9525000" y="5580663"/>
            <a:ext cx="1062037"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66" name="Rectangle 22">
            <a:extLst>
              <a:ext uri="{FF2B5EF4-FFF2-40B4-BE49-F238E27FC236}">
                <a16:creationId xmlns:a16="http://schemas.microsoft.com/office/drawing/2014/main" id="{089C069B-1C0E-467D-ADF3-713AB5502DBD}"/>
              </a:ext>
            </a:extLst>
          </p:cNvPr>
          <p:cNvSpPr>
            <a:spLocks noChangeArrowheads="1"/>
          </p:cNvSpPr>
          <p:nvPr/>
        </p:nvSpPr>
        <p:spPr bwMode="blackWhite">
          <a:xfrm>
            <a:off x="1690686" y="5582251"/>
            <a:ext cx="2419350" cy="460375"/>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9.	Determine payment type</a:t>
            </a:r>
          </a:p>
        </p:txBody>
      </p:sp>
      <p:sp>
        <p:nvSpPr>
          <p:cNvPr id="6167" name="Rectangle 23">
            <a:extLst>
              <a:ext uri="{FF2B5EF4-FFF2-40B4-BE49-F238E27FC236}">
                <a16:creationId xmlns:a16="http://schemas.microsoft.com/office/drawing/2014/main" id="{21A1236C-BFAC-44CB-AA3B-EAE4A864E8CC}"/>
              </a:ext>
            </a:extLst>
          </p:cNvPr>
          <p:cNvSpPr>
            <a:spLocks noChangeArrowheads="1"/>
          </p:cNvSpPr>
          <p:nvPr/>
        </p:nvSpPr>
        <p:spPr bwMode="blackWhite">
          <a:xfrm>
            <a:off x="4130674" y="4148738"/>
            <a:ext cx="1060450"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68" name="Rectangle 24">
            <a:extLst>
              <a:ext uri="{FF2B5EF4-FFF2-40B4-BE49-F238E27FC236}">
                <a16:creationId xmlns:a16="http://schemas.microsoft.com/office/drawing/2014/main" id="{4693D504-688F-4518-B9A8-253CB7E4FECE}"/>
              </a:ext>
            </a:extLst>
          </p:cNvPr>
          <p:cNvSpPr>
            <a:spLocks noChangeArrowheads="1"/>
          </p:cNvSpPr>
          <p:nvPr/>
        </p:nvSpPr>
        <p:spPr bwMode="blackWhite">
          <a:xfrm>
            <a:off x="5214936" y="4148738"/>
            <a:ext cx="1062038"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R</a:t>
            </a:r>
          </a:p>
        </p:txBody>
      </p:sp>
      <p:sp>
        <p:nvSpPr>
          <p:cNvPr id="6169" name="Rectangle 25">
            <a:extLst>
              <a:ext uri="{FF2B5EF4-FFF2-40B4-BE49-F238E27FC236}">
                <a16:creationId xmlns:a16="http://schemas.microsoft.com/office/drawing/2014/main" id="{281578D4-C667-440C-B16A-1C185BE5C849}"/>
              </a:ext>
            </a:extLst>
          </p:cNvPr>
          <p:cNvSpPr>
            <a:spLocks noChangeArrowheads="1"/>
          </p:cNvSpPr>
          <p:nvPr/>
        </p:nvSpPr>
        <p:spPr bwMode="blackWhite">
          <a:xfrm>
            <a:off x="6300786" y="4148738"/>
            <a:ext cx="1060450"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a:t>
            </a:r>
          </a:p>
        </p:txBody>
      </p:sp>
      <p:sp>
        <p:nvSpPr>
          <p:cNvPr id="6170" name="Rectangle 26">
            <a:extLst>
              <a:ext uri="{FF2B5EF4-FFF2-40B4-BE49-F238E27FC236}">
                <a16:creationId xmlns:a16="http://schemas.microsoft.com/office/drawing/2014/main" id="{0DD3B173-D391-4638-91D7-D6221460455F}"/>
              </a:ext>
            </a:extLst>
          </p:cNvPr>
          <p:cNvSpPr>
            <a:spLocks noChangeArrowheads="1"/>
          </p:cNvSpPr>
          <p:nvPr/>
        </p:nvSpPr>
        <p:spPr bwMode="blackWhite">
          <a:xfrm>
            <a:off x="7381875" y="4148738"/>
            <a:ext cx="1062037"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71" name="Rectangle 27">
            <a:extLst>
              <a:ext uri="{FF2B5EF4-FFF2-40B4-BE49-F238E27FC236}">
                <a16:creationId xmlns:a16="http://schemas.microsoft.com/office/drawing/2014/main" id="{EDD1C9BD-5504-4242-85C6-95E15C42876A}"/>
              </a:ext>
            </a:extLst>
          </p:cNvPr>
          <p:cNvSpPr>
            <a:spLocks noChangeArrowheads="1"/>
          </p:cNvSpPr>
          <p:nvPr/>
        </p:nvSpPr>
        <p:spPr bwMode="blackWhite">
          <a:xfrm>
            <a:off x="8453436" y="4148738"/>
            <a:ext cx="1062038"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72" name="Rectangle 28">
            <a:extLst>
              <a:ext uri="{FF2B5EF4-FFF2-40B4-BE49-F238E27FC236}">
                <a16:creationId xmlns:a16="http://schemas.microsoft.com/office/drawing/2014/main" id="{A26DA37D-B098-441E-A463-201FF2AE353E}"/>
              </a:ext>
            </a:extLst>
          </p:cNvPr>
          <p:cNvSpPr>
            <a:spLocks noChangeArrowheads="1"/>
          </p:cNvSpPr>
          <p:nvPr/>
        </p:nvSpPr>
        <p:spPr bwMode="blackWhite">
          <a:xfrm>
            <a:off x="9525000" y="4148738"/>
            <a:ext cx="1062037"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73" name="Rectangle 29">
            <a:extLst>
              <a:ext uri="{FF2B5EF4-FFF2-40B4-BE49-F238E27FC236}">
                <a16:creationId xmlns:a16="http://schemas.microsoft.com/office/drawing/2014/main" id="{ADA132B4-5D31-4A67-910A-017BD0F3387D}"/>
              </a:ext>
            </a:extLst>
          </p:cNvPr>
          <p:cNvSpPr>
            <a:spLocks noChangeArrowheads="1"/>
          </p:cNvSpPr>
          <p:nvPr/>
        </p:nvSpPr>
        <p:spPr bwMode="blackWhite">
          <a:xfrm>
            <a:off x="1690686" y="4150326"/>
            <a:ext cx="2419350" cy="460375"/>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6.	Forward to region accounting</a:t>
            </a:r>
          </a:p>
        </p:txBody>
      </p:sp>
      <p:sp>
        <p:nvSpPr>
          <p:cNvPr id="6174" name="Rectangle 30">
            <a:extLst>
              <a:ext uri="{FF2B5EF4-FFF2-40B4-BE49-F238E27FC236}">
                <a16:creationId xmlns:a16="http://schemas.microsoft.com/office/drawing/2014/main" id="{F5601B99-A251-40B6-8241-DB0027AAEAEA}"/>
              </a:ext>
            </a:extLst>
          </p:cNvPr>
          <p:cNvSpPr>
            <a:spLocks noChangeArrowheads="1"/>
          </p:cNvSpPr>
          <p:nvPr/>
        </p:nvSpPr>
        <p:spPr bwMode="blackWhite">
          <a:xfrm>
            <a:off x="4130674" y="3666138"/>
            <a:ext cx="1060450"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I</a:t>
            </a:r>
          </a:p>
        </p:txBody>
      </p:sp>
      <p:sp>
        <p:nvSpPr>
          <p:cNvPr id="6175" name="Rectangle 31">
            <a:extLst>
              <a:ext uri="{FF2B5EF4-FFF2-40B4-BE49-F238E27FC236}">
                <a16:creationId xmlns:a16="http://schemas.microsoft.com/office/drawing/2014/main" id="{7A10DB00-7655-48F7-AB8D-6818DDD2C7F3}"/>
              </a:ext>
            </a:extLst>
          </p:cNvPr>
          <p:cNvSpPr>
            <a:spLocks noChangeArrowheads="1"/>
          </p:cNvSpPr>
          <p:nvPr/>
        </p:nvSpPr>
        <p:spPr bwMode="blackWhite">
          <a:xfrm>
            <a:off x="5214936" y="3666138"/>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76" name="Rectangle 32">
            <a:extLst>
              <a:ext uri="{FF2B5EF4-FFF2-40B4-BE49-F238E27FC236}">
                <a16:creationId xmlns:a16="http://schemas.microsoft.com/office/drawing/2014/main" id="{BB9D01DC-2F06-4973-B6CB-9822A99E1D94}"/>
              </a:ext>
            </a:extLst>
          </p:cNvPr>
          <p:cNvSpPr>
            <a:spLocks noChangeArrowheads="1"/>
          </p:cNvSpPr>
          <p:nvPr/>
        </p:nvSpPr>
        <p:spPr bwMode="blackWhite">
          <a:xfrm>
            <a:off x="6300786" y="3666138"/>
            <a:ext cx="1060450"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177" name="Rectangle 33">
            <a:extLst>
              <a:ext uri="{FF2B5EF4-FFF2-40B4-BE49-F238E27FC236}">
                <a16:creationId xmlns:a16="http://schemas.microsoft.com/office/drawing/2014/main" id="{14ECC4BE-557D-4A26-93ED-DDF0C60B8A8F}"/>
              </a:ext>
            </a:extLst>
          </p:cNvPr>
          <p:cNvSpPr>
            <a:spLocks noChangeArrowheads="1"/>
          </p:cNvSpPr>
          <p:nvPr/>
        </p:nvSpPr>
        <p:spPr bwMode="blackWhite">
          <a:xfrm>
            <a:off x="7381875" y="3666138"/>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78" name="Rectangle 34">
            <a:extLst>
              <a:ext uri="{FF2B5EF4-FFF2-40B4-BE49-F238E27FC236}">
                <a16:creationId xmlns:a16="http://schemas.microsoft.com/office/drawing/2014/main" id="{4556E883-7E32-49F5-82A8-0EE6CA4D9EC9}"/>
              </a:ext>
            </a:extLst>
          </p:cNvPr>
          <p:cNvSpPr>
            <a:spLocks noChangeArrowheads="1"/>
          </p:cNvSpPr>
          <p:nvPr/>
        </p:nvSpPr>
        <p:spPr bwMode="blackWhite">
          <a:xfrm>
            <a:off x="8453436" y="3666138"/>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79" name="Rectangle 35">
            <a:extLst>
              <a:ext uri="{FF2B5EF4-FFF2-40B4-BE49-F238E27FC236}">
                <a16:creationId xmlns:a16="http://schemas.microsoft.com/office/drawing/2014/main" id="{6A7D681A-8E88-423D-9193-4D07EB9D23BF}"/>
              </a:ext>
            </a:extLst>
          </p:cNvPr>
          <p:cNvSpPr>
            <a:spLocks noChangeArrowheads="1"/>
          </p:cNvSpPr>
          <p:nvPr/>
        </p:nvSpPr>
        <p:spPr bwMode="blackWhite">
          <a:xfrm>
            <a:off x="9525000" y="3666138"/>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80" name="Rectangle 36">
            <a:extLst>
              <a:ext uri="{FF2B5EF4-FFF2-40B4-BE49-F238E27FC236}">
                <a16:creationId xmlns:a16="http://schemas.microsoft.com/office/drawing/2014/main" id="{F516F7FA-0D13-4AA6-A23D-5FF2B2D7A4A6}"/>
              </a:ext>
            </a:extLst>
          </p:cNvPr>
          <p:cNvSpPr>
            <a:spLocks noChangeArrowheads="1"/>
          </p:cNvSpPr>
          <p:nvPr/>
        </p:nvSpPr>
        <p:spPr bwMode="blackWhite">
          <a:xfrm>
            <a:off x="4130674" y="3185126"/>
            <a:ext cx="1060450" cy="461963"/>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C</a:t>
            </a:r>
          </a:p>
        </p:txBody>
      </p:sp>
      <p:sp>
        <p:nvSpPr>
          <p:cNvPr id="6181" name="Rectangle 37">
            <a:extLst>
              <a:ext uri="{FF2B5EF4-FFF2-40B4-BE49-F238E27FC236}">
                <a16:creationId xmlns:a16="http://schemas.microsoft.com/office/drawing/2014/main" id="{02A57C70-C870-442A-9DF8-0AA004A84AF4}"/>
              </a:ext>
            </a:extLst>
          </p:cNvPr>
          <p:cNvSpPr>
            <a:spLocks noChangeArrowheads="1"/>
          </p:cNvSpPr>
          <p:nvPr/>
        </p:nvSpPr>
        <p:spPr bwMode="blackWhite">
          <a:xfrm>
            <a:off x="5214936" y="3185126"/>
            <a:ext cx="1062038"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82" name="Rectangle 38">
            <a:extLst>
              <a:ext uri="{FF2B5EF4-FFF2-40B4-BE49-F238E27FC236}">
                <a16:creationId xmlns:a16="http://schemas.microsoft.com/office/drawing/2014/main" id="{E3DA4F3D-DC7F-40C0-BB85-E84922C77936}"/>
              </a:ext>
            </a:extLst>
          </p:cNvPr>
          <p:cNvSpPr>
            <a:spLocks noChangeArrowheads="1"/>
          </p:cNvSpPr>
          <p:nvPr/>
        </p:nvSpPr>
        <p:spPr bwMode="blackWhite">
          <a:xfrm>
            <a:off x="6300786" y="3185126"/>
            <a:ext cx="1060450" cy="461963"/>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183" name="Rectangle 39">
            <a:extLst>
              <a:ext uri="{FF2B5EF4-FFF2-40B4-BE49-F238E27FC236}">
                <a16:creationId xmlns:a16="http://schemas.microsoft.com/office/drawing/2014/main" id="{F2D062C5-F157-4A9E-B35D-A8A67F4C7EAB}"/>
              </a:ext>
            </a:extLst>
          </p:cNvPr>
          <p:cNvSpPr>
            <a:spLocks noChangeArrowheads="1"/>
          </p:cNvSpPr>
          <p:nvPr/>
        </p:nvSpPr>
        <p:spPr bwMode="blackWhite">
          <a:xfrm>
            <a:off x="7381875" y="3185126"/>
            <a:ext cx="1062037"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84" name="Rectangle 40">
            <a:extLst>
              <a:ext uri="{FF2B5EF4-FFF2-40B4-BE49-F238E27FC236}">
                <a16:creationId xmlns:a16="http://schemas.microsoft.com/office/drawing/2014/main" id="{008B7B20-8AB5-49C8-AECE-413C3C81A6B8}"/>
              </a:ext>
            </a:extLst>
          </p:cNvPr>
          <p:cNvSpPr>
            <a:spLocks noChangeArrowheads="1"/>
          </p:cNvSpPr>
          <p:nvPr/>
        </p:nvSpPr>
        <p:spPr bwMode="blackWhite">
          <a:xfrm>
            <a:off x="8453436" y="3185126"/>
            <a:ext cx="1062038"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85" name="Rectangle 41">
            <a:extLst>
              <a:ext uri="{FF2B5EF4-FFF2-40B4-BE49-F238E27FC236}">
                <a16:creationId xmlns:a16="http://schemas.microsoft.com/office/drawing/2014/main" id="{A1E2CF3B-693D-422F-9AD9-0DA4667809DF}"/>
              </a:ext>
            </a:extLst>
          </p:cNvPr>
          <p:cNvSpPr>
            <a:spLocks noChangeArrowheads="1"/>
          </p:cNvSpPr>
          <p:nvPr/>
        </p:nvSpPr>
        <p:spPr bwMode="blackWhite">
          <a:xfrm>
            <a:off x="9525000" y="3185126"/>
            <a:ext cx="1062037" cy="461963"/>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86" name="Rectangle 42">
            <a:extLst>
              <a:ext uri="{FF2B5EF4-FFF2-40B4-BE49-F238E27FC236}">
                <a16:creationId xmlns:a16="http://schemas.microsoft.com/office/drawing/2014/main" id="{EB140BEA-E69B-4BFF-B920-7EF677FAFE72}"/>
              </a:ext>
            </a:extLst>
          </p:cNvPr>
          <p:cNvSpPr>
            <a:spLocks noChangeArrowheads="1"/>
          </p:cNvSpPr>
          <p:nvPr/>
        </p:nvSpPr>
        <p:spPr bwMode="blackWhite">
          <a:xfrm>
            <a:off x="4130674" y="2702525"/>
            <a:ext cx="1060450"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a:t>
            </a:r>
          </a:p>
        </p:txBody>
      </p:sp>
      <p:sp>
        <p:nvSpPr>
          <p:cNvPr id="6187" name="Rectangle 43">
            <a:extLst>
              <a:ext uri="{FF2B5EF4-FFF2-40B4-BE49-F238E27FC236}">
                <a16:creationId xmlns:a16="http://schemas.microsoft.com/office/drawing/2014/main" id="{FDB9759E-B38F-4C64-A883-071B893856E0}"/>
              </a:ext>
            </a:extLst>
          </p:cNvPr>
          <p:cNvSpPr>
            <a:spLocks noChangeArrowheads="1"/>
          </p:cNvSpPr>
          <p:nvPr/>
        </p:nvSpPr>
        <p:spPr bwMode="blackWhite">
          <a:xfrm>
            <a:off x="5214936" y="2702525"/>
            <a:ext cx="1062038"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R</a:t>
            </a:r>
          </a:p>
        </p:txBody>
      </p:sp>
      <p:sp>
        <p:nvSpPr>
          <p:cNvPr id="6188" name="Rectangle 44">
            <a:extLst>
              <a:ext uri="{FF2B5EF4-FFF2-40B4-BE49-F238E27FC236}">
                <a16:creationId xmlns:a16="http://schemas.microsoft.com/office/drawing/2014/main" id="{F41FDAB5-5D37-4579-BED7-4758A3F0A6B1}"/>
              </a:ext>
            </a:extLst>
          </p:cNvPr>
          <p:cNvSpPr>
            <a:spLocks noChangeArrowheads="1"/>
          </p:cNvSpPr>
          <p:nvPr/>
        </p:nvSpPr>
        <p:spPr bwMode="blackWhite">
          <a:xfrm>
            <a:off x="6300786" y="2702525"/>
            <a:ext cx="1060450"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89" name="Rectangle 45">
            <a:extLst>
              <a:ext uri="{FF2B5EF4-FFF2-40B4-BE49-F238E27FC236}">
                <a16:creationId xmlns:a16="http://schemas.microsoft.com/office/drawing/2014/main" id="{3E51EEFE-A799-4980-BEF1-A98CEB32B3E7}"/>
              </a:ext>
            </a:extLst>
          </p:cNvPr>
          <p:cNvSpPr>
            <a:spLocks noChangeArrowheads="1"/>
          </p:cNvSpPr>
          <p:nvPr/>
        </p:nvSpPr>
        <p:spPr bwMode="blackWhite">
          <a:xfrm>
            <a:off x="7381875" y="2702525"/>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90" name="Rectangle 46">
            <a:extLst>
              <a:ext uri="{FF2B5EF4-FFF2-40B4-BE49-F238E27FC236}">
                <a16:creationId xmlns:a16="http://schemas.microsoft.com/office/drawing/2014/main" id="{4D7443C0-8BF3-49D5-8D15-6EB72E206862}"/>
              </a:ext>
            </a:extLst>
          </p:cNvPr>
          <p:cNvSpPr>
            <a:spLocks noChangeArrowheads="1"/>
          </p:cNvSpPr>
          <p:nvPr/>
        </p:nvSpPr>
        <p:spPr bwMode="blackWhite">
          <a:xfrm>
            <a:off x="8453436" y="2702525"/>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91" name="Rectangle 47">
            <a:extLst>
              <a:ext uri="{FF2B5EF4-FFF2-40B4-BE49-F238E27FC236}">
                <a16:creationId xmlns:a16="http://schemas.microsoft.com/office/drawing/2014/main" id="{B0EAA966-2222-4BF1-ACF1-EAE7F86A7764}"/>
              </a:ext>
            </a:extLst>
          </p:cNvPr>
          <p:cNvSpPr>
            <a:spLocks noChangeArrowheads="1"/>
          </p:cNvSpPr>
          <p:nvPr/>
        </p:nvSpPr>
        <p:spPr bwMode="blackWhite">
          <a:xfrm>
            <a:off x="9525000" y="2702525"/>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192" name="Rectangle 48">
            <a:extLst>
              <a:ext uri="{FF2B5EF4-FFF2-40B4-BE49-F238E27FC236}">
                <a16:creationId xmlns:a16="http://schemas.microsoft.com/office/drawing/2014/main" id="{0C2ED126-0970-4A0E-9978-2075FEE13274}"/>
              </a:ext>
            </a:extLst>
          </p:cNvPr>
          <p:cNvSpPr>
            <a:spLocks noGrp="1" noChangeArrowheads="1"/>
          </p:cNvSpPr>
          <p:nvPr>
            <p:ph type="title"/>
          </p:nvPr>
        </p:nvSpPr>
        <p:spPr>
          <a:xfrm>
            <a:off x="1600200" y="529207"/>
            <a:ext cx="8686800" cy="387798"/>
          </a:xfrm>
          <a:noFill/>
        </p:spPr>
        <p:txBody>
          <a:bodyPr vert="horz" lIns="0" tIns="0" rIns="0" bIns="0" rtlCol="0" anchor="ctr">
            <a:spAutoFit/>
          </a:bodyPr>
          <a:lstStyle/>
          <a:p>
            <a:pPr eaLnBrk="1" hangingPunct="1"/>
            <a:r>
              <a:rPr lang="en-GB" altLang="en-US" sz="2800"/>
              <a:t>Region Employee Expense Statement Processing (Example)</a:t>
            </a:r>
          </a:p>
        </p:txBody>
      </p:sp>
      <p:sp>
        <p:nvSpPr>
          <p:cNvPr id="6193" name="Rectangle 49">
            <a:extLst>
              <a:ext uri="{FF2B5EF4-FFF2-40B4-BE49-F238E27FC236}">
                <a16:creationId xmlns:a16="http://schemas.microsoft.com/office/drawing/2014/main" id="{7FEE76D6-D48F-4AE6-90A9-E3A7080D029E}"/>
              </a:ext>
            </a:extLst>
          </p:cNvPr>
          <p:cNvSpPr>
            <a:spLocks noChangeArrowheads="1"/>
          </p:cNvSpPr>
          <p:nvPr/>
        </p:nvSpPr>
        <p:spPr bwMode="blackWhite">
          <a:xfrm>
            <a:off x="1690686" y="1764313"/>
            <a:ext cx="2419350" cy="461962"/>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1.	Document expenses</a:t>
            </a:r>
          </a:p>
        </p:txBody>
      </p:sp>
      <p:sp>
        <p:nvSpPr>
          <p:cNvPr id="6194" name="Rectangle 50">
            <a:extLst>
              <a:ext uri="{FF2B5EF4-FFF2-40B4-BE49-F238E27FC236}">
                <a16:creationId xmlns:a16="http://schemas.microsoft.com/office/drawing/2014/main" id="{83B9A1A3-2450-4CC4-BD5D-4E51F7D6AD85}"/>
              </a:ext>
            </a:extLst>
          </p:cNvPr>
          <p:cNvSpPr>
            <a:spLocks noChangeArrowheads="1"/>
          </p:cNvSpPr>
          <p:nvPr/>
        </p:nvSpPr>
        <p:spPr bwMode="auto">
          <a:xfrm>
            <a:off x="6176189" y="956727"/>
            <a:ext cx="2392322" cy="42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dirty="0">
                <a:latin typeface="+mn-lt"/>
              </a:rPr>
              <a:t>PARTICIPANT ROLE</a:t>
            </a:r>
          </a:p>
        </p:txBody>
      </p:sp>
      <p:sp>
        <p:nvSpPr>
          <p:cNvPr id="6195" name="Rectangle 51">
            <a:extLst>
              <a:ext uri="{FF2B5EF4-FFF2-40B4-BE49-F238E27FC236}">
                <a16:creationId xmlns:a16="http://schemas.microsoft.com/office/drawing/2014/main" id="{E1DBACB5-1513-4A6A-909C-C6575CC32BE6}"/>
              </a:ext>
            </a:extLst>
          </p:cNvPr>
          <p:cNvSpPr>
            <a:spLocks noChangeArrowheads="1"/>
          </p:cNvSpPr>
          <p:nvPr/>
        </p:nvSpPr>
        <p:spPr bwMode="auto">
          <a:xfrm>
            <a:off x="2145342" y="1288139"/>
            <a:ext cx="1511632" cy="425374"/>
          </a:xfrm>
          <a:prstGeom prst="rect">
            <a:avLst/>
          </a:prstGeom>
          <a:noFill/>
          <a:ln>
            <a:noFill/>
          </a:ln>
        </p:spPr>
        <p:txBody>
          <a:bodyPr wrap="none" lIns="92075" tIns="46038" rIns="92075" bIns="46038" anchor="b" anchorCtr="1">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dirty="0">
                <a:solidFill>
                  <a:sysClr val="windowText" lastClr="000000"/>
                </a:solidFill>
                <a:latin typeface="+mn-lt"/>
              </a:rPr>
              <a:t>ACTIVITIES</a:t>
            </a:r>
          </a:p>
        </p:txBody>
      </p:sp>
      <p:sp>
        <p:nvSpPr>
          <p:cNvPr id="6196" name="Rectangle 52">
            <a:extLst>
              <a:ext uri="{FF2B5EF4-FFF2-40B4-BE49-F238E27FC236}">
                <a16:creationId xmlns:a16="http://schemas.microsoft.com/office/drawing/2014/main" id="{336EB061-5439-4C64-BDF7-2E2DCEF34933}"/>
              </a:ext>
            </a:extLst>
          </p:cNvPr>
          <p:cNvSpPr>
            <a:spLocks noChangeArrowheads="1"/>
          </p:cNvSpPr>
          <p:nvPr/>
        </p:nvSpPr>
        <p:spPr bwMode="auto">
          <a:xfrm>
            <a:off x="4204051" y="1473389"/>
            <a:ext cx="912109" cy="259175"/>
          </a:xfrm>
          <a:prstGeom prst="rect">
            <a:avLst/>
          </a:prstGeom>
          <a:noFill/>
          <a:ln>
            <a:noFill/>
          </a:ln>
        </p:spPr>
        <p:txBody>
          <a:bodyPr wrap="none" lIns="92075" tIns="46038" rIns="92075" bIns="46038" anchor="b" anchorCtr="1">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200" b="1" i="1">
                <a:solidFill>
                  <a:schemeClr val="accent1"/>
                </a:solidFill>
                <a:latin typeface="Arial" panose="020B0604020202020204" pitchFamily="34" charset="0"/>
              </a:rPr>
              <a:t>Employee</a:t>
            </a:r>
          </a:p>
        </p:txBody>
      </p:sp>
      <p:sp>
        <p:nvSpPr>
          <p:cNvPr id="6197" name="Rectangle 53">
            <a:extLst>
              <a:ext uri="{FF2B5EF4-FFF2-40B4-BE49-F238E27FC236}">
                <a16:creationId xmlns:a16="http://schemas.microsoft.com/office/drawing/2014/main" id="{AA3C95A1-7CF4-430A-BB39-37D0C9D1523D}"/>
              </a:ext>
            </a:extLst>
          </p:cNvPr>
          <p:cNvSpPr>
            <a:spLocks noChangeArrowheads="1"/>
          </p:cNvSpPr>
          <p:nvPr/>
        </p:nvSpPr>
        <p:spPr bwMode="auto">
          <a:xfrm>
            <a:off x="5305122" y="1473389"/>
            <a:ext cx="883255" cy="259175"/>
          </a:xfrm>
          <a:prstGeom prst="rect">
            <a:avLst/>
          </a:prstGeom>
          <a:noFill/>
          <a:ln>
            <a:noFill/>
          </a:ln>
        </p:spPr>
        <p:txBody>
          <a:bodyPr wrap="none" lIns="92075" tIns="46038" rIns="92075" bIns="46038" anchor="b" anchorCtr="1">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200" b="1" i="1">
                <a:solidFill>
                  <a:schemeClr val="accent1"/>
                </a:solidFill>
                <a:latin typeface="Arial" panose="020B0604020202020204" pitchFamily="34" charset="0"/>
              </a:rPr>
              <a:t>Secretary</a:t>
            </a:r>
          </a:p>
        </p:txBody>
      </p:sp>
      <p:sp>
        <p:nvSpPr>
          <p:cNvPr id="6198" name="Rectangle 54">
            <a:extLst>
              <a:ext uri="{FF2B5EF4-FFF2-40B4-BE49-F238E27FC236}">
                <a16:creationId xmlns:a16="http://schemas.microsoft.com/office/drawing/2014/main" id="{43CF4996-A3D0-4B08-B73E-1FD0EF4821F1}"/>
              </a:ext>
            </a:extLst>
          </p:cNvPr>
          <p:cNvSpPr>
            <a:spLocks noChangeArrowheads="1"/>
          </p:cNvSpPr>
          <p:nvPr/>
        </p:nvSpPr>
        <p:spPr bwMode="auto">
          <a:xfrm>
            <a:off x="6337279" y="1473389"/>
            <a:ext cx="989053" cy="259175"/>
          </a:xfrm>
          <a:prstGeom prst="rect">
            <a:avLst/>
          </a:prstGeom>
          <a:noFill/>
          <a:ln>
            <a:noFill/>
          </a:ln>
        </p:spPr>
        <p:txBody>
          <a:bodyPr wrap="none" lIns="92075" tIns="46038" rIns="92075" bIns="46038" anchor="b" anchorCtr="1">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200" b="1" i="1">
                <a:solidFill>
                  <a:schemeClr val="accent1"/>
                </a:solidFill>
                <a:latin typeface="Arial" panose="020B0604020202020204" pitchFamily="34" charset="0"/>
              </a:rPr>
              <a:t>Supervisor</a:t>
            </a:r>
          </a:p>
        </p:txBody>
      </p:sp>
      <p:sp>
        <p:nvSpPr>
          <p:cNvPr id="6199" name="Rectangle 55">
            <a:extLst>
              <a:ext uri="{FF2B5EF4-FFF2-40B4-BE49-F238E27FC236}">
                <a16:creationId xmlns:a16="http://schemas.microsoft.com/office/drawing/2014/main" id="{1FDE0F59-32E6-49F5-A95E-CA995C144007}"/>
              </a:ext>
            </a:extLst>
          </p:cNvPr>
          <p:cNvSpPr>
            <a:spLocks noChangeArrowheads="1"/>
          </p:cNvSpPr>
          <p:nvPr/>
        </p:nvSpPr>
        <p:spPr bwMode="auto">
          <a:xfrm>
            <a:off x="7398306" y="1307189"/>
            <a:ext cx="1033937" cy="425374"/>
          </a:xfrm>
          <a:prstGeom prst="rect">
            <a:avLst/>
          </a:prstGeom>
          <a:noFill/>
          <a:ln>
            <a:noFill/>
          </a:ln>
        </p:spPr>
        <p:txBody>
          <a:bodyPr wrap="none" lIns="92075" tIns="46038" rIns="92075" bIns="46038" anchor="b" anchorCtr="1">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200" b="1" i="1">
                <a:solidFill>
                  <a:schemeClr val="accent1"/>
                </a:solidFill>
                <a:latin typeface="Arial" panose="020B0604020202020204" pitchFamily="34" charset="0"/>
              </a:rPr>
              <a:t>Region</a:t>
            </a:r>
            <a:br>
              <a:rPr lang="en-GB" altLang="en-US" sz="1200" b="1" i="1">
                <a:solidFill>
                  <a:schemeClr val="accent1"/>
                </a:solidFill>
                <a:latin typeface="Arial" panose="020B0604020202020204" pitchFamily="34" charset="0"/>
              </a:rPr>
            </a:br>
            <a:r>
              <a:rPr lang="en-GB" altLang="en-US" sz="1200" b="1" i="1">
                <a:solidFill>
                  <a:schemeClr val="accent1"/>
                </a:solidFill>
                <a:latin typeface="Arial" panose="020B0604020202020204" pitchFamily="34" charset="0"/>
              </a:rPr>
              <a:t>Accounting</a:t>
            </a:r>
          </a:p>
        </p:txBody>
      </p:sp>
      <p:sp>
        <p:nvSpPr>
          <p:cNvPr id="6200" name="Line 56">
            <a:extLst>
              <a:ext uri="{FF2B5EF4-FFF2-40B4-BE49-F238E27FC236}">
                <a16:creationId xmlns:a16="http://schemas.microsoft.com/office/drawing/2014/main" id="{ABF41197-2A3D-412E-A64E-87A69EC67970}"/>
              </a:ext>
            </a:extLst>
          </p:cNvPr>
          <p:cNvSpPr>
            <a:spLocks noChangeShapeType="1"/>
          </p:cNvSpPr>
          <p:nvPr/>
        </p:nvSpPr>
        <p:spPr bwMode="auto">
          <a:xfrm flipV="1">
            <a:off x="4116386" y="1359018"/>
            <a:ext cx="138886" cy="392595"/>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01" name="Line 57">
            <a:extLst>
              <a:ext uri="{FF2B5EF4-FFF2-40B4-BE49-F238E27FC236}">
                <a16:creationId xmlns:a16="http://schemas.microsoft.com/office/drawing/2014/main" id="{1610BBDE-05A6-4FFA-AA50-8E6E779AA72B}"/>
              </a:ext>
            </a:extLst>
          </p:cNvPr>
          <p:cNvSpPr>
            <a:spLocks noChangeShapeType="1"/>
          </p:cNvSpPr>
          <p:nvPr/>
        </p:nvSpPr>
        <p:spPr bwMode="auto">
          <a:xfrm flipV="1">
            <a:off x="5202236" y="1359017"/>
            <a:ext cx="138886" cy="392596"/>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02" name="Line 58">
            <a:extLst>
              <a:ext uri="{FF2B5EF4-FFF2-40B4-BE49-F238E27FC236}">
                <a16:creationId xmlns:a16="http://schemas.microsoft.com/office/drawing/2014/main" id="{C2C184F9-DE3D-47C7-9C75-38AADCB43145}"/>
              </a:ext>
            </a:extLst>
          </p:cNvPr>
          <p:cNvSpPr>
            <a:spLocks noChangeShapeType="1"/>
          </p:cNvSpPr>
          <p:nvPr/>
        </p:nvSpPr>
        <p:spPr bwMode="auto">
          <a:xfrm flipV="1">
            <a:off x="6286501" y="1359016"/>
            <a:ext cx="138886" cy="392597"/>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03" name="Line 59">
            <a:extLst>
              <a:ext uri="{FF2B5EF4-FFF2-40B4-BE49-F238E27FC236}">
                <a16:creationId xmlns:a16="http://schemas.microsoft.com/office/drawing/2014/main" id="{C5C24642-94A2-4191-B5D5-B265DFB5F994}"/>
              </a:ext>
            </a:extLst>
          </p:cNvPr>
          <p:cNvSpPr>
            <a:spLocks noChangeShapeType="1"/>
          </p:cNvSpPr>
          <p:nvPr/>
        </p:nvSpPr>
        <p:spPr bwMode="auto">
          <a:xfrm flipV="1">
            <a:off x="7372350" y="1359015"/>
            <a:ext cx="124597" cy="392598"/>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04" name="Rectangle 60">
            <a:extLst>
              <a:ext uri="{FF2B5EF4-FFF2-40B4-BE49-F238E27FC236}">
                <a16:creationId xmlns:a16="http://schemas.microsoft.com/office/drawing/2014/main" id="{E228619E-A3BF-4846-9AC1-6B41F959CD13}"/>
              </a:ext>
            </a:extLst>
          </p:cNvPr>
          <p:cNvSpPr>
            <a:spLocks noChangeArrowheads="1"/>
          </p:cNvSpPr>
          <p:nvPr/>
        </p:nvSpPr>
        <p:spPr bwMode="auto">
          <a:xfrm>
            <a:off x="8469869" y="1307189"/>
            <a:ext cx="1033937" cy="425374"/>
          </a:xfrm>
          <a:prstGeom prst="rect">
            <a:avLst/>
          </a:prstGeom>
          <a:noFill/>
          <a:ln>
            <a:noFill/>
          </a:ln>
        </p:spPr>
        <p:txBody>
          <a:bodyPr wrap="none" lIns="92075" tIns="46038" rIns="92075" bIns="46038" anchor="b" anchorCtr="1">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200" b="1" i="1">
                <a:solidFill>
                  <a:schemeClr val="accent1"/>
                </a:solidFill>
                <a:latin typeface="Arial" panose="020B0604020202020204" pitchFamily="34" charset="0"/>
              </a:rPr>
              <a:t>General</a:t>
            </a:r>
            <a:br>
              <a:rPr lang="en-GB" altLang="en-US" sz="1200" b="1" i="1">
                <a:solidFill>
                  <a:schemeClr val="accent1"/>
                </a:solidFill>
                <a:latin typeface="Arial" panose="020B0604020202020204" pitchFamily="34" charset="0"/>
              </a:rPr>
            </a:br>
            <a:r>
              <a:rPr lang="en-GB" altLang="en-US" sz="1200" b="1" i="1">
                <a:solidFill>
                  <a:schemeClr val="accent1"/>
                </a:solidFill>
                <a:latin typeface="Arial" panose="020B0604020202020204" pitchFamily="34" charset="0"/>
              </a:rPr>
              <a:t>Accounting</a:t>
            </a:r>
          </a:p>
        </p:txBody>
      </p:sp>
      <p:sp>
        <p:nvSpPr>
          <p:cNvPr id="6205" name="Line 61">
            <a:extLst>
              <a:ext uri="{FF2B5EF4-FFF2-40B4-BE49-F238E27FC236}">
                <a16:creationId xmlns:a16="http://schemas.microsoft.com/office/drawing/2014/main" id="{40DC535E-972F-433A-BAB0-6EE633B97694}"/>
              </a:ext>
            </a:extLst>
          </p:cNvPr>
          <p:cNvSpPr>
            <a:spLocks noChangeShapeType="1"/>
          </p:cNvSpPr>
          <p:nvPr/>
        </p:nvSpPr>
        <p:spPr bwMode="auto">
          <a:xfrm flipV="1">
            <a:off x="8443911" y="1359014"/>
            <a:ext cx="78582" cy="392599"/>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06" name="Line 62">
            <a:extLst>
              <a:ext uri="{FF2B5EF4-FFF2-40B4-BE49-F238E27FC236}">
                <a16:creationId xmlns:a16="http://schemas.microsoft.com/office/drawing/2014/main" id="{4C8B48DC-5F03-4896-BC77-2C6927CF6C36}"/>
              </a:ext>
            </a:extLst>
          </p:cNvPr>
          <p:cNvSpPr>
            <a:spLocks noChangeShapeType="1"/>
          </p:cNvSpPr>
          <p:nvPr/>
        </p:nvSpPr>
        <p:spPr bwMode="auto">
          <a:xfrm flipV="1">
            <a:off x="9515475" y="1283685"/>
            <a:ext cx="138885" cy="467928"/>
          </a:xfrm>
          <a:prstGeom prst="line">
            <a:avLst/>
          </a:prstGeom>
          <a:noFill/>
          <a:ln w="253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07" name="Rectangle 63">
            <a:extLst>
              <a:ext uri="{FF2B5EF4-FFF2-40B4-BE49-F238E27FC236}">
                <a16:creationId xmlns:a16="http://schemas.microsoft.com/office/drawing/2014/main" id="{73A3B10F-E0AF-4A7F-B426-EAA84652F16B}"/>
              </a:ext>
            </a:extLst>
          </p:cNvPr>
          <p:cNvSpPr>
            <a:spLocks noChangeArrowheads="1"/>
          </p:cNvSpPr>
          <p:nvPr/>
        </p:nvSpPr>
        <p:spPr bwMode="blackWhite">
          <a:xfrm>
            <a:off x="4130674" y="1764313"/>
            <a:ext cx="1060450" cy="463550"/>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208" name="Rectangle 64">
            <a:extLst>
              <a:ext uri="{FF2B5EF4-FFF2-40B4-BE49-F238E27FC236}">
                <a16:creationId xmlns:a16="http://schemas.microsoft.com/office/drawing/2014/main" id="{FC1C17DD-6A9E-4A50-B4B7-D4E9549A18AF}"/>
              </a:ext>
            </a:extLst>
          </p:cNvPr>
          <p:cNvSpPr>
            <a:spLocks noChangeArrowheads="1"/>
          </p:cNvSpPr>
          <p:nvPr/>
        </p:nvSpPr>
        <p:spPr bwMode="blackWhite">
          <a:xfrm>
            <a:off x="5214936" y="1764313"/>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09" name="Rectangle 65">
            <a:extLst>
              <a:ext uri="{FF2B5EF4-FFF2-40B4-BE49-F238E27FC236}">
                <a16:creationId xmlns:a16="http://schemas.microsoft.com/office/drawing/2014/main" id="{25DBD155-A8A8-448A-A172-C5D2C78D1E02}"/>
              </a:ext>
            </a:extLst>
          </p:cNvPr>
          <p:cNvSpPr>
            <a:spLocks noChangeArrowheads="1"/>
          </p:cNvSpPr>
          <p:nvPr/>
        </p:nvSpPr>
        <p:spPr bwMode="blackWhite">
          <a:xfrm>
            <a:off x="6300786" y="1764313"/>
            <a:ext cx="1060450"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0" name="Rectangle 66">
            <a:extLst>
              <a:ext uri="{FF2B5EF4-FFF2-40B4-BE49-F238E27FC236}">
                <a16:creationId xmlns:a16="http://schemas.microsoft.com/office/drawing/2014/main" id="{244D94EF-4BB2-4639-BCED-58C8ECABD57C}"/>
              </a:ext>
            </a:extLst>
          </p:cNvPr>
          <p:cNvSpPr>
            <a:spLocks noChangeArrowheads="1"/>
          </p:cNvSpPr>
          <p:nvPr/>
        </p:nvSpPr>
        <p:spPr bwMode="blackWhite">
          <a:xfrm>
            <a:off x="7381875" y="1764313"/>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1" name="Rectangle 67">
            <a:extLst>
              <a:ext uri="{FF2B5EF4-FFF2-40B4-BE49-F238E27FC236}">
                <a16:creationId xmlns:a16="http://schemas.microsoft.com/office/drawing/2014/main" id="{E3CD4E9E-EC10-4BA8-AED8-BE10FB187CCC}"/>
              </a:ext>
            </a:extLst>
          </p:cNvPr>
          <p:cNvSpPr>
            <a:spLocks noChangeArrowheads="1"/>
          </p:cNvSpPr>
          <p:nvPr/>
        </p:nvSpPr>
        <p:spPr bwMode="blackWhite">
          <a:xfrm>
            <a:off x="8453436" y="1764313"/>
            <a:ext cx="1062038"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2" name="Rectangle 68">
            <a:extLst>
              <a:ext uri="{FF2B5EF4-FFF2-40B4-BE49-F238E27FC236}">
                <a16:creationId xmlns:a16="http://schemas.microsoft.com/office/drawing/2014/main" id="{67C5FA50-0B58-4726-9874-81B41A0A1DE0}"/>
              </a:ext>
            </a:extLst>
          </p:cNvPr>
          <p:cNvSpPr>
            <a:spLocks noChangeArrowheads="1"/>
          </p:cNvSpPr>
          <p:nvPr/>
        </p:nvSpPr>
        <p:spPr bwMode="blackWhite">
          <a:xfrm>
            <a:off x="9525000" y="1764313"/>
            <a:ext cx="1062037" cy="463550"/>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3" name="Rectangle 69">
            <a:extLst>
              <a:ext uri="{FF2B5EF4-FFF2-40B4-BE49-F238E27FC236}">
                <a16:creationId xmlns:a16="http://schemas.microsoft.com/office/drawing/2014/main" id="{B02F4872-2573-4418-BC47-4CB623C91026}"/>
              </a:ext>
            </a:extLst>
          </p:cNvPr>
          <p:cNvSpPr>
            <a:spLocks noChangeArrowheads="1"/>
          </p:cNvSpPr>
          <p:nvPr/>
        </p:nvSpPr>
        <p:spPr bwMode="blackWhite">
          <a:xfrm>
            <a:off x="4130674" y="2234213"/>
            <a:ext cx="1060450"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AR</a:t>
            </a:r>
          </a:p>
        </p:txBody>
      </p:sp>
      <p:sp>
        <p:nvSpPr>
          <p:cNvPr id="6214" name="Rectangle 70">
            <a:extLst>
              <a:ext uri="{FF2B5EF4-FFF2-40B4-BE49-F238E27FC236}">
                <a16:creationId xmlns:a16="http://schemas.microsoft.com/office/drawing/2014/main" id="{BACB4466-9F81-47F2-8844-DE4B53740502}"/>
              </a:ext>
            </a:extLst>
          </p:cNvPr>
          <p:cNvSpPr>
            <a:spLocks noChangeArrowheads="1"/>
          </p:cNvSpPr>
          <p:nvPr/>
        </p:nvSpPr>
        <p:spPr bwMode="blackWhite">
          <a:xfrm>
            <a:off x="5214936" y="2234213"/>
            <a:ext cx="1062038"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R</a:t>
            </a:r>
          </a:p>
        </p:txBody>
      </p:sp>
      <p:sp>
        <p:nvSpPr>
          <p:cNvPr id="6215" name="Rectangle 71">
            <a:extLst>
              <a:ext uri="{FF2B5EF4-FFF2-40B4-BE49-F238E27FC236}">
                <a16:creationId xmlns:a16="http://schemas.microsoft.com/office/drawing/2014/main" id="{CEC30CA4-250B-4DDD-822F-DB661DCA7878}"/>
              </a:ext>
            </a:extLst>
          </p:cNvPr>
          <p:cNvSpPr>
            <a:spLocks noChangeArrowheads="1"/>
          </p:cNvSpPr>
          <p:nvPr/>
        </p:nvSpPr>
        <p:spPr bwMode="blackWhite">
          <a:xfrm>
            <a:off x="6300786" y="2234213"/>
            <a:ext cx="1060450"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6" name="Rectangle 72">
            <a:extLst>
              <a:ext uri="{FF2B5EF4-FFF2-40B4-BE49-F238E27FC236}">
                <a16:creationId xmlns:a16="http://schemas.microsoft.com/office/drawing/2014/main" id="{E276F66C-F51D-473B-9BE7-3CE0A1E775FC}"/>
              </a:ext>
            </a:extLst>
          </p:cNvPr>
          <p:cNvSpPr>
            <a:spLocks noChangeArrowheads="1"/>
          </p:cNvSpPr>
          <p:nvPr/>
        </p:nvSpPr>
        <p:spPr bwMode="blackWhite">
          <a:xfrm>
            <a:off x="7381875" y="2234213"/>
            <a:ext cx="1062037" cy="461962"/>
          </a:xfrm>
          <a:prstGeom prst="rect">
            <a:avLst/>
          </a:prstGeom>
          <a:solidFill>
            <a:schemeClr val="tx1">
              <a:lumMod val="50000"/>
              <a:lumOff val="50000"/>
            </a:schemeClr>
          </a:solidFill>
          <a:ln w="25399">
            <a:solidFill>
              <a:schemeClr val="tx1"/>
            </a:solidFill>
            <a:miter lim="800000"/>
            <a:headEnd/>
            <a:tailEnd/>
          </a:ln>
        </p:spPr>
        <p:txBody>
          <a:bodyPr wrap="none" lIns="92075" tIns="46038" rIns="92075" bIns="46038"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lnSpc>
                <a:spcPct val="90000"/>
              </a:lnSpc>
            </a:pPr>
            <a:r>
              <a:rPr lang="en-GB" altLang="en-US" sz="1400" b="1">
                <a:solidFill>
                  <a:schemeClr val="bg1"/>
                </a:solidFill>
                <a:latin typeface="Arial" panose="020B0604020202020204" pitchFamily="34" charset="0"/>
              </a:rPr>
              <a:t>C</a:t>
            </a:r>
          </a:p>
        </p:txBody>
      </p:sp>
      <p:sp>
        <p:nvSpPr>
          <p:cNvPr id="6217" name="Rectangle 73">
            <a:extLst>
              <a:ext uri="{FF2B5EF4-FFF2-40B4-BE49-F238E27FC236}">
                <a16:creationId xmlns:a16="http://schemas.microsoft.com/office/drawing/2014/main" id="{ECD51FC7-479B-4741-83F5-22C64E4B99EC}"/>
              </a:ext>
            </a:extLst>
          </p:cNvPr>
          <p:cNvSpPr>
            <a:spLocks noChangeArrowheads="1"/>
          </p:cNvSpPr>
          <p:nvPr/>
        </p:nvSpPr>
        <p:spPr bwMode="blackWhite">
          <a:xfrm>
            <a:off x="8453436" y="2234213"/>
            <a:ext cx="1062038"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8" name="Rectangle 74">
            <a:extLst>
              <a:ext uri="{FF2B5EF4-FFF2-40B4-BE49-F238E27FC236}">
                <a16:creationId xmlns:a16="http://schemas.microsoft.com/office/drawing/2014/main" id="{F49CF3A4-EECD-4099-8BE3-B928DE956D18}"/>
              </a:ext>
            </a:extLst>
          </p:cNvPr>
          <p:cNvSpPr>
            <a:spLocks noChangeArrowheads="1"/>
          </p:cNvSpPr>
          <p:nvPr/>
        </p:nvSpPr>
        <p:spPr bwMode="blackWhite">
          <a:xfrm>
            <a:off x="9525000" y="2234213"/>
            <a:ext cx="1062037" cy="461962"/>
          </a:xfrm>
          <a:prstGeom prst="rect">
            <a:avLst/>
          </a:prstGeom>
          <a:solidFill>
            <a:schemeClr val="tx1">
              <a:lumMod val="50000"/>
              <a:lumOff val="50000"/>
            </a:schemeClr>
          </a:solidFill>
          <a:ln w="25399">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219" name="Rectangle 75">
            <a:extLst>
              <a:ext uri="{FF2B5EF4-FFF2-40B4-BE49-F238E27FC236}">
                <a16:creationId xmlns:a16="http://schemas.microsoft.com/office/drawing/2014/main" id="{01B38BF0-D018-43E6-B94F-4C98E3F9306F}"/>
              </a:ext>
            </a:extLst>
          </p:cNvPr>
          <p:cNvSpPr>
            <a:spLocks noChangeArrowheads="1"/>
          </p:cNvSpPr>
          <p:nvPr/>
        </p:nvSpPr>
        <p:spPr bwMode="blackWhite">
          <a:xfrm>
            <a:off x="1690686" y="2234214"/>
            <a:ext cx="2419350" cy="460375"/>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2.	Complete expense account form</a:t>
            </a:r>
          </a:p>
        </p:txBody>
      </p:sp>
      <p:sp>
        <p:nvSpPr>
          <p:cNvPr id="6220" name="Rectangle 76">
            <a:extLst>
              <a:ext uri="{FF2B5EF4-FFF2-40B4-BE49-F238E27FC236}">
                <a16:creationId xmlns:a16="http://schemas.microsoft.com/office/drawing/2014/main" id="{2D3B60AD-984C-4B8D-B5D6-11A741D375BB}"/>
              </a:ext>
            </a:extLst>
          </p:cNvPr>
          <p:cNvSpPr>
            <a:spLocks noChangeArrowheads="1"/>
          </p:cNvSpPr>
          <p:nvPr/>
        </p:nvSpPr>
        <p:spPr bwMode="blackWhite">
          <a:xfrm>
            <a:off x="1690686" y="2704113"/>
            <a:ext cx="2419350" cy="461962"/>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3.	Forward to supervisor</a:t>
            </a:r>
          </a:p>
        </p:txBody>
      </p:sp>
      <p:sp>
        <p:nvSpPr>
          <p:cNvPr id="6221" name="Rectangle 77">
            <a:extLst>
              <a:ext uri="{FF2B5EF4-FFF2-40B4-BE49-F238E27FC236}">
                <a16:creationId xmlns:a16="http://schemas.microsoft.com/office/drawing/2014/main" id="{1685FC2F-781E-4C37-8FDD-EE12D9BC9F6A}"/>
              </a:ext>
            </a:extLst>
          </p:cNvPr>
          <p:cNvSpPr>
            <a:spLocks noChangeArrowheads="1"/>
          </p:cNvSpPr>
          <p:nvPr/>
        </p:nvSpPr>
        <p:spPr bwMode="blackWhite">
          <a:xfrm>
            <a:off x="1690686" y="3186714"/>
            <a:ext cx="2419350" cy="460375"/>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4.	Review</a:t>
            </a:r>
          </a:p>
        </p:txBody>
      </p:sp>
      <p:sp>
        <p:nvSpPr>
          <p:cNvPr id="6222" name="Rectangle 78">
            <a:extLst>
              <a:ext uri="{FF2B5EF4-FFF2-40B4-BE49-F238E27FC236}">
                <a16:creationId xmlns:a16="http://schemas.microsoft.com/office/drawing/2014/main" id="{DD918C7A-2DBD-4FB6-A8A7-435E926A6B63}"/>
              </a:ext>
            </a:extLst>
          </p:cNvPr>
          <p:cNvSpPr>
            <a:spLocks noChangeArrowheads="1"/>
          </p:cNvSpPr>
          <p:nvPr/>
        </p:nvSpPr>
        <p:spPr bwMode="blackWhite">
          <a:xfrm>
            <a:off x="1690686" y="3667726"/>
            <a:ext cx="2419350" cy="461963"/>
          </a:xfrm>
          <a:prstGeom prst="rect">
            <a:avLst/>
          </a:prstGeom>
          <a:solidFill>
            <a:schemeClr val="tx1">
              <a:lumMod val="50000"/>
              <a:lumOff val="50000"/>
            </a:schemeClr>
          </a:solidFill>
          <a:ln w="25399">
            <a:solidFill>
              <a:schemeClr val="tx1"/>
            </a:solidFill>
            <a:miter lim="800000"/>
            <a:headEnd/>
            <a:tailEnd/>
          </a:ln>
        </p:spPr>
        <p:txBody>
          <a:bodyPr lIns="92075" tIns="46038" rIns="92075" bIns="46038" anchor="ctr"/>
          <a:lstStyle>
            <a:lvl1pPr marL="285750" indent="-285750"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nSpc>
                <a:spcPct val="90000"/>
              </a:lnSpc>
            </a:pPr>
            <a:r>
              <a:rPr lang="en-GB" altLang="en-US" sz="1200" b="1">
                <a:solidFill>
                  <a:schemeClr val="bg1"/>
                </a:solidFill>
                <a:latin typeface="Arial" panose="020B0604020202020204" pitchFamily="34" charset="0"/>
              </a:rPr>
              <a:t>5.	Approve</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10025PHOTO" val="/9j/4AAQSkZJRgABAQAAAQABAAD/2wBDAAMCAgMCAgMDAwMEAwMEBQgFBQQEBQoHBwYIDAoMDAsKCwsNDhIQDQ4RDgsLEBYQERMUFRUVDA8XGBYUGBIUFRT/2wBDAQMEBAUEBQkFBQkUDQsNFBQUFBQUFBQUFBQUFBQUFBQUFBQUFBQUFBQUFBQUFBQUFBQUFBQUFBQUFBQUFBQUFBT/wAARCAHGAS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tZW/dLiov4all/1K59ai2/8AAaAD7tOVqON3UU1VNAD91Tv8u36VXHWp5P4PcUAD/dU0tq371aR1+Radaf6xaTAjl+WR/rTf+WUlOuFKzPQn+pYUIBifMy9Kee9Rp7mpm+YUwIt26rVhnzqq7fmq1YfLMpzQwI7j5riX61DUsv8Ax8y/71RutK4Elv8A6xfrRMv75/rRbZ8xfrRN/wAfD/71SA3Z7VLD8ppi/NzT4fmegDZvv+QZn2rnq6HUP+QWfpXPL/CPalE0mNpw6Um2helaGZPAw3rUuof8fI+lQwr89TX6/vFPtUAQjr2qW3+V1+tQL7VLD/rRQA68UrcNzSu261T/AGTTrz/j5b3FNb/j0X6+lA2QnpShqb/DT160CJrZjuxTWb7ze9Ot/wDWUzafmHvQArNU9ruy392oOVGcVLa/Mc0AFFLu96KB3KMrf6Ov1qvVh13W3J6GoqsQbvYU4Zpv8PSgYWgB1Sv/AAH/ANCqKpZWLLH9KAEddy1JbffX/epje9LbsFdfrSYCXalZnoj/AOPZ6fdZ89vpTIs+RKKkCIfNUvLf8BqJOmf61YRRheP+BUARBS26rFnH+8XINS2iotwhcb0Y7T/dq9Fb+TO4Byqvx7rQ2UkUXsXzPIR92mTWflqv90jdWyzRtvLjcuRnbVW7t03v5fzKp+RvSlcdilDalUV/elNv5k7k1P5hXCZ+akZvLRtwO4/3qZNinLH8uR3oSMxuv/stWExt+cFl/wBmjbtl/lQOxo3mZNMX5ev8VYMajuP9mtp7j/iX+QTtbO6q8kafLn5do4Vf4qSG9Sk0O5O3y1F5Z+WtQRxbeMs3+yKimhG5cAq2PSruTYqIu05/vVJfffT5NvFPa3kbbx8tSXlq6+XvIbj+E1NwsUB0qWP7wprQ7Wz/AA06JhuqmJD77/X59qaylbb8akvcb1PttqM5+yt9akbIj8y0o/lSfdoHzUCLNuvzqaj3bXb60+Btrr/dpjffbjvQAPnbUtn96mOvFLbfeoAGQ7jzRUjA5NFAFB2/0b8aiXDLzUn/AC7/AI1D/FVgO7cYooXFB6L0oAkX+GpnxsFVl6VO3+rFACv9wU2H/WLnHWlK8VJbrtmQyDcmaTGhb3H2lgPl4plu37p/4sitS8s4mmUxk7SM/MPu1BHa7dwJ+XFSNooQxhh/dqzbr2I3L3Wmm3Cnhw1SxMYzn7u7+9QKxKIQ3zxfMvdKvxruhTAC4NU7a4Mb9PlWrf2yJf8AaUj7tJmiGMrrI42df4aryNuZhyqrSmb7Q67AWXs396rMsZh2xkBXbrtqEG5SEe7kAt/vU8afPIVCRl2/vVsWtmflcDc7fw5rVt9PuGifyvK4xnY+6k5cpap3OZfSb2NFzA+xaT7HLCVEkf3um4110ViI/nnlKs/O1gyrVpLO3un3F4ni7+WPnUf7Oay9qa+xOF+wyZYj5tv96lS1uGbKRFV/2RurtLnw7Iwb7OZHYn7rR9v8apNpNxC/lPO0Uq/NtYfLVKqHsrHNLHJblfMjO36U8sGdiUfa3RVNdAlnErOXf7R6bY/l3f71R3dvBdIkai3V/vfIgHNL2hXsmY40uK4VdjyIq9fM/hqrc2ZhlwT8vZvWuhs9NeR9hAnROvO2kmsReFo8GLYfkVhupqRLpnLvYybecbf72arRw/veMcVuXmnyw7kkwvH8PaspoTltnyj/ANCrZO5ztWINQ++PpSD/AI9W+tSXSlmXI7c0xl/0dgM9aoyK3HYUo+XdTQvOOad7fw0ASwt868CnP/rWz602L760r/61vrQA5sbadbffXNNf7lOg/wBYKCyRg2TyKKc0fzH60UE2M3d+5b+GoF61ZHzQPVZf4asQ77tCrR96nD5aAEXpVhv9UvP3arr0qdl/c0AB+ZKtWchbg4aq4xtXNXraE7VLJt9GqGNFmZto+RN2f9qq5+bcudtSN8pyD83+1UD4XfUpGjGPsVVx97vTWbaFx/6DSNv+UkbUP8VJGwYVpYzuO3FmYGrcGnvMypBmVu6VElu7J5mP1q/aSO0aKHWBR/Ev3jUMpIm/sm5wmyIorfLurS03QYPLd7m8jttg3fN/F7KvrRbaX+6WUXIZeVC/e2/7X3q3NN8Hy6kuLf5os/6yWdIl6f71YuRqkc+Gih3J54XjiNT81C6xBDGygXE8+fvNM23H+7XQal4dttPdnjRbg42/upFdd/8AvU1NHFxbPJDHHAy4+VtrN/6Fn71RdG3KyhbeMJWRI3FtEgGPLUfM3+827JrZX4gfZbNohYNcSsm1JW+XZ/ur3ostP8tfKAh3E7nacJsNWHvrO1lfZaWV4oT70cD7M/3Wap0ZaVupXg8ZeY/+mXF7bo2GEbBmVq0YbzS9SmV7ffvzu81Cu7d6spas6bVLO8Cxz2dosY+4sYb5P/HqqXOj29q6Txy2NxA4/wBVv/e/qq1HKi02b9x5EMPmwThp8nzNsbK3/fO2s/7Ud6m5STdncdyKq7ajSG0WODyNyI3zFGQOwb/ZbdnFRR6lcK7JLGXgJ4WM7WWoNbl6S10/UrZvsxVJQd25HVW/763YqhNZm1Xy5kkil7MxpUjikmYW6F3wf3bfI6j+tX7bVp2ZonAliP308sLg/wC5/wDE00DfMYj6SGX53Mu4/fVCvzf7S1kahosfzPG+7H39v8Ndjd6bP5DSW5L/AMRgV9//AHznaazG02W4t3dIv3ynb/d/76XrWiZk4XOHurdNqjPzdv8AaqrIo8lgBXXXmm7gv7tNzjaFbjmsG/0+7sS0ZQxN/tV0RmccqZg8/N/DRUkynfkj9ajrU5ySH/WrSv8AfbPrSRffWnt99vrQAbty8Zog++vNG3602Ftp4oGi7u96KT8aKCjNj/49nqt91sVaj+W3aqvLdasgcOtK3SjdS0AAU7asr/qPxqHaOuatQx7oW5HWgB0MfmferSGI17utNtox5S+YKuS7FCjZsXt/erJstIy5t8nONqUwR7kfrVuaTzHwAVWmSqWTCCmimip9neZvnfaoH3c1ZgtY9yjeFyfvUnknK/Jt7dKuxWMv8A3NRclQJ4tLjkfyzOGTdwy0r6fHHKYvT5dy/NTPJkj+4Q3r/s1qWHiB7e2KPE7L/fjK/wDjy7eazbN0kU49D+7skkXI9Plq/baGjQO7zq0qH/UJNtc/7q1Pa6tbTQsnkQpODuDSJ8zflWjo9xLDNugeNWz8joCz1ldmqSM21kltW/48n8ofws5+9+CrWhZax5Ny0n2Ao/8AAqvu/wDHS1a95dahIvFvA6yHiXDykt+G3/x5axplnkRTJaFEQtlsFd351BdrGmmuaJJeLLqFhcNgnckQVG/Vq0IvEHgtosQaRqNxOR92fZsX/a4bn/vmuca1S6hWONH3N83VP8/+PUkulwW6KI4LhpR8pZ9qrn8Gp2K941ZrrQGSWVIzb7DuEUt3CzH/AHV25x/s1lLqmnTSugkfyMbhI9q0rbv9nay0+208L8jpNEmN37g/N/vVoJNbWKN+4u7rKcRyxjcP95utJaB7xUs7iwVHeIwXEqfN5aDynVf9nP8A7K1TwzD5XSbzc8vbXKbdv+61Rf2XYalbOYLCZbjBYJncv/fJ5qK28/TbWVBchEYbXgl7H/Zyv/s1QCua02k22oJ/ogmt51DL5f31z+HOKrW1nKzukp2Tq+0Mx+V8L8wqWwvP7QfyvKRZR8+9JtkrH+H+LmrojlmmliMh/vGRx827+Hcv+9S94Zl3Wn3+nhJEjdWYb0bKsv8AwL0qrquoTzRObmPdKxXMqHa2fRq2riR49HZ44x52T+7j+XKfxbl7/wC9WI9vDqA/0aTd8n8fy5/vCrQpEFtdQyW3l3BD2ob/AFq9j/tLVfUtNkkVijtLF95Nx3L0/hoWxnsw7tGFQnYN33d2M7KfZsYw2Ud1T78X9ynEzONubEffTL1mP99uNtdnqlrHcPwTk/Pt+6yf41yd9btDIwLlv96uqDuclSNiKH761I3+tb61HD8zru9ac+Fmb61ZkD/coh+XbQ/zLTYfvYoAu7RRT6KB3MmL/UPxVZasw/6lxVbb2qxDh1p1NVvmp1AD0+bir9kvyZZM88VSSPdXQWNidsZ+8jYVPc1DKSG27SzHA+72WrCQttbJ81s7RurSttFk8zJG2LdtDf8AoX/s3/fNakFvFauvkRiWU/3huXbXO5HUoGBFppZ/3p2f7KipY9HjuE8xy+7+H+6a7Cw0WSYr+7UjPO07a3rHwz5MrEIN2PT/ANl6CsnV5TqjRuefW+liPaHJTjnj71aLaO7QoI4yiMdoVq7iLwvHeFpvLPyDnj71an/CMp9kSTJ6b49tYOsdcMMeSXVjJGvlIm/59vyis6azlhdQjlWxu+lelz6C8cdxJJGFWEHDN8vfq1c1LpLzRtI4Kqfu7v8A0H61rGojGeHaOUC+TNwN/wDvVuabqEEMMpuTvfG1FWPcqVbfw3JtiJ/cRNna+z5iKsQeD7u6hae3jkS3X/lvK4RTVuaMlSkS2NwZAskVwbX5Nh/vH/ebbWzY+Hby4TzbdLe6lHzbt7M22uXmU2bsBLHt7/xq1W7G+8udZCoRVZceQCi7v930rMp+Ztajpt7fR+YmmS/uflkXz0ZGP+98uKzrlrnR0xHpcunSj5i1zPKf/HW4robWSe+s555bhfKYcLLtRt3/AH1zTH8NtqVg+NPidwN5ntXLufbbuppitc5+LUtRuIXR/LvYmO/7j7f91WFOgs0upFkCTWTfdPmXodt3+zv2/wDfNS3WgxSWyCOy+yzhuZfPmiZuOjK7MCf92sI6Xe3jtHBcSPFjdtY73z+CtzVGWqOyj0mS1na4lt5pUQKr3KwMm3+7udNyf+PVSK6Xq0sQ8pmnbO9oH37m/hVl/wDic1ysNvrGmzslvHdxMg+7A5DJ7tip913q0zzyaos93wpW6jbzj/s7gvH6UcortGlfeFTDule0kiYfMWg+8n+8vYfrV6wt3ZILZ/mlYmKOdnZYjkfwn1/3qq6F4g1S3v8AyA9yrY8oxz/w/wCyzHt/ndXYPZpcI0kU8aXTlFMUaK0LD/d/g/z81Zt2NVZnNJHLby+Y7n7UnyiNvm3Aev8A9jWfqOnm8hl1fSwUlz/pFqw+Vsf3R6V0k0whl2TGNZYxtSRvmZV/2fb+7Wfc2/k3SsZD57gtHcq23Psy+tCYNWOX1WR7jS1uUAZZX52n/wBC91rJ06+dY1d/v4ZTu7/Wu0GkxWN00TxhrC8G0q3ytC57tXIX+jyaDq7RTjahTdtY9U/hb/gS1qmYNBc+aqxIEKlBu2/ebb/s+1ZGpRiaJnRN/PLVv380UZTjcmNsbKei9Mf+PVSuI7eaJUf90zHZ1+7Vp2IkrnJJiN1+tEn+tP1q5daW9ndbCV27uHz8pqnIv75q6YnGDN8tJF96lK7Rmki+9QWW91FHFFBNjNt/uMPaodvvU8GcMKrs3zVYh69M0qr3pqMOh+WpRGGKgGgC1pcbtIpb5VXq1dfpVubp4BlVU/3u3+1XO2Fvu3IM/J8z11uiMFucyHYqDdu/hVaxmzopo2dTkgjmIwVt/kSFF+8wA/yxp2lWNxqD82/H8PP3Vos7OXWp4rguEik2qixfekX+97CvRNB0WOx2AoNj9GX+DH8LetcVSSSPRpU3NlXR/DMjFD5UiJ3VH27q6628NiONwgD7OiP8zir1uouIvLJLKh/3a1o7ONUQ5O3O4Nj5hxXlVKt2e9TwzsY9np5Ztnl+VmEsY2Pb7ta1hoqNbISg8rydybfl2nP3frWjYaaZBFIRuXDK+4fN96tTTrGWNGR0LoSzbWHQn/a/75rllVR2LD2POvEPh/ydO5A2TeX97uOjfrWHqvhF7e8+zpF8tuNp3fd3kAt/3z0r2TVPDIvrFUSMvhNq/wCzyrf+y06Xw29xd3lwUDOR5rrj7xP92tYVQlRPFj4ZS1fzZ4w74UIn+yPur/X/AIDVWfw/ea0FkuXlisslY1T78mO/PQV7LJ4Pe8mZ5Izz8vyj7gFdHD4Djm8o+WFRP7oHyr/dX0rV1bGfsD5mv/Af2W3x9kKMw3Isn3mX121zl/4Xe33eZJ9l6N8wP9K+qtb8IwZf7LbzNkbSy/eb23Hk/pXlvibwrJZsxktoYGbpuHmn/vrp/M/7Va06xyVcKnseDXP2iE8Tmfou1Xf5f++lq3p+tfZV2f6bEzffbeGX611XiHwvJuSS4EibujLBsH/oNYZ0EQjfHI6sv/PWHCn/AIF/DXcqkZHlyw04G5JqF3qEDRyahPewH5isZRsY+u0/+PVg/wBjx3Eih57nynk4aDd83vtDMDWtpdnL52RBFIzfKkiuqsPz4NdPY+D/AO0rlftMktu2f9agHzf7Lr0I/wB1TTU4mTpT7HCWfibUNBuXthLI0URLOrQfNv8A4Q2VU5/3q30jt/EiebcSQWV+jD5mj+Zvbhf/AGWrfiaxe38u31C3hdYULFmEkTOM/wAWN/Hp8o/3a4uf+zLFmeyvD5RIaNVmV/m/3tq/d/3R+Nacxg1yl3XZjpcjEEb4/mSSLZLE/wDs7jyKtp4ke1ED3dhGkSQny3tn3sme7Zbiq9tcXHijMVzjVNo4WcKrqv8Asyjj/wAdrPeH+ybxvsUrWrOFV7O8j6r+PWlYEvtG8t1F4guEgj+R+q8ff/2Wz3qjqNq8cOSnmwZKxspOzd/CR/8AZVkzWv2NZ7e5/wBA1G3fekDDbv8A7rev+63T+GtPSvEyXgawv0Db+rN/e/hLf736VNuUL3M6O+kjt2Du87IBsaX72f6/Sn6nqEUl/a38g82C3DMYJRuGw8NE3+eKmFqLO/aMxLPauSgV/l2+27t9aiVZbMwEIHt8lWWQcxY7Ov67qpEtFW48OyXmmpLEiJFF8oZz9/Gdrbv+BbcVztyouIl5+dem371eoaUsul2E9vb4e3kYy28Ug+WNz33enauA15YLG/8ANjBRZvmG35fm/iXb9a0TIZy95CGXl/mU+tZ7sFkxW1qke2ZmCBflDHb61gytukauhM5JE5bio03Kc5oZjjFIPvZqjMthVxRTPNHrRQO5Utl+8OagPXpU1t1aoW+XdxViD73FWIl8vaB95vlqKPCrk/NVyxUSTI59fu0mNG9pWbNXjjdkTZ8/H3zWhYMNjxZ2NK6s7M3/AI7VS0j+0JLn7qjedp/4DW34b2eahQf6UxXG4blrnZ1012PRPCWgpGIpJEVcDhc9f/ia7Wws/MZnwVVui/wj/ZrP0vzLW0XzNjs5DHadyrXQ6fCWRn2fe+YLXh16l2fU4SjZcxNp9u+WHmbf+A11Gl2pkH7wl8/wrWHZ25+6oHJ5rq9Pt9qJj7xryJM92nBF6ztzJuAHytWvbWpjfAwq/wB2oLOHdtCHaorTjj8vuOvNc7Z1KBYtrdFVTghc81ahhjjm5QKzjaabCqSBf/Qau2duPNbj5uzU1NjdNDoNPjkhZNg6fex8zVdhsT8wKBd3t6VZjj8vkfM1WoGMgwRuatLyYuRIzE03cjHyyzD7iqdrVzl94LN0ig28T7SzIn8KN/jXoHk7WUEhf9qh1SEM/DVop2MnSTPKpfhbaXTYvPNlX+6m5Mf8Cph+FOiW7r5dkyN/A29t3+FemTSdz8y/7JphUNtQHd6VXtZGboo8rvPhfbSO4u9LjvEI42hYn2/gqg/8CrntQ+GNpMnl6fLKiN8skDoUlRf908H/AIC1e8MoZ2BH3aq3lrFdLggLt6Nn5h/9b2rRVZEOjG2x8n+LvhHc2cu8X0ixONiTsWRPo7DkV5Nf+GZFmuoLiMXVxFGGdlddw/unb3/u/Ln71fc1xaxx+bbyxh4pesePldf8a858c/CWy16z8y0H2e4jdpYXT5cf8C2/5/u100sU1pI8ytgFNXifHlna3FnfILe5Nu7NtDM+zn/erTm0vV9Nt2N/Zi4t5CzFZ9y7z/eVh/313Fb3jfw/eaLqL2+v2hdnHyXUW1HVh/e7H9Kr+G/FWoeFUWK7ik1LSG+Xzdm9lU/7P/steqqvOro8R0eSdmctP595aKIHkby/mFtI+5kwPzAasiO8G/yy5XHRWHzL716hqvhW21SNNT0OdYpEO112Fev3QynkfyrmW8OnXLa4hlT7LqthvSRf4XYfMo3f7u6tFUTMamHmveC31D7Za284A3xnynjf5kf/AGmX0/hq7eakJLd2dB5UyNFt6tED94bq5azjn09t+NsTjlV9P8c1ptJO0zAo37v/AFsa/wAWf4l/75rS5ilI6fT5BpKr5koltM7X53/uiv3+P4FO1c+tcx4z00RpcXJlSV4XVC0Q3I+fut/3zXWWduGs/LT57dAzRuo+5n76/T+LH97mudnjRv3RSS4ZY2XasnVCPl2/L/Cf71JPUzkjlpoXuLd7t/8AVZVTtHy1yd3CYZ2BBX0rpbaaexhngwWVyVKsPl//AF1iX7fKue3ymupM5GilTl6UvmDpj9aRPvVqzAtfhRSUVIFK2+/0qF15b61NbfeqJ+rD3oARcbm/StfSFT5Q4PP6Vkr1z96tvTFLfvT93+6tVIFudBNDHZoqRfK0ifxV1HgPTRfXiOfup14/irl7lkuLjI+ZX2r0+4Ateo/DqxSO2eTZv4+83y1wVZWR62FjeZ2LKWdIggXPymuptIfLRU/ujaKwbCP50OdzMa62CzMjYztavnqk9T7Ciizp1v8AOpwNv96uhslEe7ArPs4Tu2INyr/drcS1OxeSuf4a4Wz0oFu0Xy9uBuWta2jEnb5qoWdvJHtAw2P4q37C1RU34PNYWOpE9nanaucVftofLb8eKltI9qKcbm/u1ofZ3YeYPu/3Md60SKZXReMkFefu1fghSTnG1u20Uzad/Yvjnb90VYtsyOsedvNbWIQiWZ+c7D/wIUsti7R5xtrbit441zgbx03U2bbs3j/x31o5TJs5kW4beHJ91/u0xrUx/cIfcNvWte6t41ZXyFb+9n5qgWzM3IQ7h/EopDWpl+Wd3LhahbZGeAK0pIWywyd30qk1uc7D8zVF2DRQn8uaHHDMp+X/AGayXUx7h/6F92ttoRG2cbWNUdQt9r9DtYUENHlXxH8I2+tQu00EbxTHYXZNzRv6/Rvu14c/hu48G6rBqGnJL9glkHmWznckTj+Yr6x1GzS8tp4+dpH8PbH8VefP4Z85vN8rdA5eK4gb7soPyqdvb/arrpVXA4qlFT3OG1nQbKzitbizi+zwXOx5It+9EywDbfQfdNcZc6LHpvxHezlQpb61AGgdv4JADx/30teqv4Rl02we2TM9lCS0e772Cd2P+A1ieL/Da3kOk30eVnsrtGLL95FK/NW1Opqc0qOh49beH3uItb0+SMrK8bzQNs+5L90j/wBCrnNDaT7ZE2H2v/tfdbd/dr3O50E2epLLy/744Zv4lPzfN/301YqeD7e3ncRja0I42j5SPSu6NY4KmGRzrwyaXbRfZ/3SP8vyvuSQZ3N/49zWU9iG1XzIoysCH7nG4fxfN/wKt7xDpt7p5Y+Q7RN8u7G5a5qXUDp8vnyTC3bGDtG7bXVTfMeLWhyM5zxJJBJNLJbxhIrkpMVjG75wPmC+23muV1nTR5LSxksjHd0/h/vV1t/ZlZnSMbGTflv7p5+X8ttUNUkt5tOWKOTb+543fxf3h/wGu6J5kzgP4c/3TQG3OtO8scjIbadopv3WrY5y35ooqPdRQBWt8K9RS/K7fWpYW/erUU3+uf8AvZqwBG28iui8Mq8wcDf1GOO9c6vTFdL4S83fkH5N6v8AN/E1TLYqO5qWcb3V7gAsmdpr2zwrbhbNSCF+TbtUdq8p0PT0XUPLAd13tnb617Foip9kyDu/h24+7XlYl6HvYFanS6PD+8Tgf3uldhaqGX7hZsfw1y+krtdCx/2a7LTbcyQrgFWb/wAer56qfV0i1YQ+Wm9A+4+9bNkrzD5gv/AvvVXhtdqqn3cdK29KgRi2RuX/ANmrkO+KLllbndxiugtLcrCqDFV7CML6KtbMEI+U+tEdzovYIVK7flO7P8NX5o5VjYoTux97+GiHYq5B+YH0rQhjHzfxqRuPFaIXNYwLFbjcwuIirf3vX/arXsrMM/KOu30/ip7xlp/L4T7rbs/L9K2bNYrWFjIG+fONp27qtIJVEIlmWKBxucn13bf96po9NeTAd0Xcm8NJ8qp/vLWnFbpHKkYlZV4Taqbt+f8AgLVfvLGXfLbhZlSQ/u1Z9qcfd6f7rVuonHKoYP8AZaLJsQxNLj/lkVdj/u5qxBopaRpY5C8DjbvVOjf7Xar5tzJEgfPMiufLG1k+X/x75qrx6lcw3ihbcXDu7Mm9/l2/7q/3avlRSmznb/Sf3zYlG7O07v4f97FY01u6uQUGfu/WusuNQfUFlyklxcP1Vdu1Py/3ayThpmQybnUFfuHav+1XLJIuMmc5cQ7W5Q7AKoXMaTQ9DuWte9zC/IDN9evFZk2NuxPm/i+b+GsrGrMSaHy2+52rImURsyABf4jXRyW6yNn7rYrMmh2zM7D5cUzJnPX8Ib0Rcfd9q4/WFEbyx7Pkl6r/AHq7i/8A3jtwdoFcbqsYYvz8o/vVd7MiSVjFutk0WwD5k/vfw1l3Nrug+cKzt/E3ZfwrUJDcH5f61n3UhW3fDhv93/4muumzzp7HH6xM/mtEBtUgqU+bb/wFa851y1i+zsUO1d+x1xu3V6NrfzNcSglGxurznxJeJb/uyE3k7f8AgON2a9mifL4rczZtStJH+1kGXhreSJxt3DbhW/8AQa5W/t/MspXT5Wg3Z2+lMu5DCjnhlOfxquNQMdpcR7P9dGVNekjyGzAbKs2fl9KRvmobHpTd22tDAs7j/fopuB6GigCvHhXX+KmTf69/elRvnFE/+uagBqfe/u10vhuTy9rtnaz7flrmR8vOa2rCZFtMZf5T/D605bFQ+I9A0qZ7G1Zwg81n2lmPzbd3869Q8JTfaINgYfJ/Fn5q8bW4Mk0CRP8AL8rbm/3a9b8GYW1iw+5v9kV5Vf4T3sG/fPQtHXa7k9R/CxrtdC/eOkZbbhOa43SPmmYH7p6tiu60CMLuyPmX+Kvn6h9TTNdI/MkQg/KDy2K29NhMLMPWqdkvnfc+Yd60oMxqz4yynbtrjPRibdpCMfP8q1qwMu1SCGXHNYUdxLs4kPPXir9tIVhbJPFSa3NlJDswny7ui1dtm/cyvncyJuP+1WNDIVZMSD+9838NXUuHxs3jZgruxt61ogaujYRfkWTL7fvOy9qlgbyyP3Q2A7TtG3b/ABLWdbTSKzSRIjpn1wu3/arRS+2qmUKseq53bua2OdmzZzSW7LOXLSvnLf8AAulWxM8kNvLLHJ5WWx5Q6c7vlX9P+BNXPQXSLuHlybvvbcblq1LrUi20UEe9tnVmTd/wH+Gto1LGbjc1p/KVmij+RwNxVhuyn3vmPaswzFW8xEDKnyf7WN3X3+9UL6pt2oY5kXs2F3fX71Vv7QRkAMbpx96MLtc/i1DnzFWcSV9QMPlFEddg+8o+bIrKm1AzNnBVEP3mHb/aou7x97FICnTG0q3FZjzOszYAPUfmtc8pHRGOhLNtuEy46/xY+YYU1i3ilZWCZ3KNxrUaYxxoDIdxH/s1UJpAzuQN3otQaW0KqKGC/wAVVrqEqzn+Fz930q4yjcrD5V7qtQXDeZFxndmgw6nM6tGNm8feritWjC7uPlI3V3mpKfnH8PauN1pQzrj72Nv4U0YVGcjNmPfJz/d/CsXVJnWBnX5WrfnURs4zu427a5nXoTHGxD7W7V201c4pu6OK1vVPlYD5ZMbtufvV5fr2oG8uHcDYyjlV/vV1Hiq8k2bz8jBuG/2q4WWQqssmC1e9h1ofKYt6lSVfMRU+6ufnWqd0wazljxtdSrbs/N05qxefu2UZHzDf9VrLvJD5jZ+9j867kjx2Zw+7QflpxXmm1ZBLvoo3LRQBXT760XK/vmoT5WU064/1lAEQar9lJtVuvXd81UB81W7ZvLLf7Q27asDo7CYyRo+4Mwfbtr2zwIr/AGaJy4+Ubvm+WvCdHbduXP3SPlr3fwlmO1RAAzKBXlYpaHt4B++el6MwZFc8r9013+hyBYfL+ma850qQxhNuNpKsa9E0jEgwF6n71fO1EfV0nc6rTW8sfWrbsFZTms+HHy87QOtWxGny4X5f9o1xnpQNGCYycdK14VGzbnp/F/FWDCx3fcG5fetG2uJflOPk/wBk0HTY1k/cplCHY1LDmQ8+Xu+98z7aqpcOseCj/wDAX/8AsafFcfNl4G3Z2/MFbNWDRrx3CbPkQMqHaWYfLU8dxHlpACzD+JTtZ6y4pI5m3EmLnjeG21pIsSso+1xIuNo3fd/GrMJKxaiuEhhZDIysQ3mbh/7NU6zbYt/mO+/aoZn2r/u1XlmRtwDxvu+Xdvp+2dZMRzojqPvb/mqirA7PhsIHRf4c7t1Qeciph4jFsf77fN/472qU2ccyswld3xudlO7Df5/2qZDbi4EnA2rjD8/eoERXHlxwIXZWiI+9ja3p81Zd1CkaZ56bgy1fkuIISyAw7idxaN9/+8KgeTzGfyIpGVgq/vPlU4rOR0w1MOS6KoqEHavTjrVWO+3KxA+bP3cVY1GMyTKEiMX+znrWUzGGVsJ/wKs+ZlOJfF15fBB2t/FioLi43fdJ204TfKuc/wB3bVOZTlhnbg7qXvHGzOv5hsY4NcZqUw34I+btXW6tI+xQB97rXC6vcBZefvfw1cb3MKlrGNcfKz8/K1c/q9m1wjAhmY9G/u1vyyBmYH5sGsq8ZljYEd67o+6cD948c8Y6e+5jvLMnynjrXnV/MVjYEfK3SvZ/GVmPJaXHyuDhv7teQaovGzJ3Z9K93DPmR8zjIWZz08jNboj/APLL5Q38W09qikuhNEuUG5U2FqsXmMYI/wCBLWW6nDY+X/er00eI+xAM5akVhml+73pPu0ED8+9FJu9qKAI0p1zjev0qMY61Lc/fXntV9QIkXdV62tZPviMso6tip/DGhz+INZtdPgG6WeQItfWfhX4X2Gm6PLpggje6aFlMrJ321x18RGhuelhcFPE7HyvpbeXOrlfvH7te1+CLrdawH/gJrz7x34Pk8G+JJrM/6oOrI7fxLXUfD66MkCx56P8AxVz1JqrDmidNCDoVXGR7FYSbhEOFUvt+U16T4cbzN2A23+9XlmmtuntY0xyd1esaJi1tlySi4+9Xh1FofSUWdRZxmTnG3+KtGOEMVzj/AIFWFbatGzeXGZGA+Uts3VtwR7UWQPJvYcKyf+g1xOB3qokWIYx5jchlP8K/erbt7N5IlITZ/s1z1nNHZukl7cRo2dpZvlw393muusbz7UFMTp5DfL5vp71PIzp9tEkt7EyBg/7pl/h/vU+PTyxbCfKMfNUttqEcwYj5WIZHXHzDH3q0raaCZEWMhm+VTt7YHzbqpRLVUpW9iFZcEKrHad/3au2kcbLsSQKrfN5kkO7H3vl21oxQxNCuwbWY/pV2Oxb7BFJGxZF+Yt91mToatK7JckZcdiZn2HOzKruxuX6/e6Uhs47ORvLI3Z27lDc1q3PkWKPgMzp/Axb5vm2/dp1yySTr5YWBtm4q33R8zGr5Rc7MS6Uzffnkdh8vzPuUD/aWqv8AZ8c21xH/AA/6zG1f/Qa6BNPijd0lA83Hm/Nyyf7S023ukjmxw6kvhmP3unDUrWD2hkPpsUfCBOCMNF96q72vlyOoyuMZ+9uqW/1q3hF1cSeV8ri0SL+LeU+X/vn5Saq3firTreJJPMLqhZPNxty237qtu5o5Re15B82xYlOwMyfxYrmdVt4GlYp/vbelQT/FbQPtTwCR3nUtnYm5WPru9Krt4u0u4dZSJFbH3qXszP60r6jWj2jh920fd/u1nPdeTuEg3f7WKv3GvaVcMvl3Gxvvb5EVW/Bt2DWLqt9HIzRCcLh/9Yx/wqHAn6wmLPClwiuB8tec+NLV4d0iIy7QzVu3N1qbTMEnjlT721Su7buqrqVwZLZxLGGVhtKsdxrSNP7RhKfMcJbXX2oI4yrPikv5BtP8LA8NWXCx0vW3tC+6Ineir6Vo3rDYx/4FXTY5jkPFrJNpzgkfxL9K8W1NfMusR5Vs7Bu/ir13xaxhs5SfmUnadteQXf8Ax9q4yyodw+lethfdR8/jG7mVffNDsI2t9+uk8B/CfUPH0FxcxuILeM7S8g6t/s1kaLpr6teralx5n3gzfdbmvrn4X+B38I+FpYpTtVyJt2cryOq1riK7pr3QwGEVefv7Hyl43+EeqeEYXudn2i17yRD7v+9Xn7rtP44r76g0M6xYypJaG4imZk2snyFK+QPjN4Df4e+Or/S8H7NlZrdm/ijflf8AP+zU4TFe1fLM1zHLlQXtKexwu1vain+WP71FezaJ81dEA7VLdYypx2qIfL/tVPO25UIFQtw3Z7f+xz4ei174y2cNxh4obSe4ww3fMFwp/Nq+u7zwSmlpPqkRdmt5grxqeqfxGvBP+CfXh8X3jjX74o3+iWY+ZR91OWf/ANBr6o1FvM8Na2WkCNNjyVx9/Lhcf+Pf+O18zmE71T77KaXLQUu58tftNaGupR2uuwHdE26J9v3UUDOfp/WvI/htJ/p7xyfdx/F2r7J+IPwyg1r4da2YI98r2EylfbG75ff5a+M/hyr/ANqo4+dCnLN7j/4qujCy5qbiebjYcla57Npt9FpsqyTv8iDhcfMa6GHxBPdS+XBIWYjbt/hWvOUuJLzUWR43WND91q9F8LW63m2K48uVX6+b/la5KiRvSbtoSJ4i1nRYGSAHyj8zshb5f97K0L8RNQuLZop5JlXsyy/KR+DZFdQnhkKUDnbAU2bmmKsPZl28ip5PhTLJvngMSCZNu6Ihty/41muRG3LNnKJ4ivLW52fbJmiOVO9y2B/teo+ar+k+KL2zuU+yXm+BH4ljkK7W9GV1zitB/hDc2+2Y6hHvI2/ONzL/AMC78VC/ge302XFzflm2bQ2zyt3/AI9mi62SDlmt2dvofjSeaC6uYjGt0g3GCM/ecfebb6su6u60vxRHDqepIp2W9xdog2n/AJ6Mu38FVWb/AIFXj3h7T7K1u94nt92wp8hPzr/dK7ufrXZaVHEpSMXKvF97bnbuwMJu/wB0fLXO7HXTkz1DStUuNQtWSUDcN2+VMcjdha6DTdUMa+W7h9kOx1l+6653VwOiN9ntkw43u7K/02tXQR3RVmIO6V//AImsHPlZ3U7yOj/tISQr586LsxmRvm3n+nzc1Ha3B8pvMyieXtLKeWb5tx/+xrAf7TGWRCCsg2lW+6Plq1PNIronOxI9p3d+vzf+PVftC+QtXGsfZYvKt7gN5u5kVX2s/GO9cdf+KkjvbLR0nKyz3TIjLweOzN67mP8A3xVmWOTbFEX3TxIFhZj8vXLbvlrktQ8OwSTtPPJJ56yL5bMd2zHf6/M3zVCnczZj+JPEOo6trMsdtnyob1GkVT8rSu21Uz3Oz9EauW8W3Go6pdNF57zwQPsREPlQwxbuvHduw+9XXXsdvbwtB5pbOWeRPlcsWzlvf/a4rnbzVrSRXjAZ4lcnZAdqhj95mYd/9rsK1h7zOScZHCvIftTwQW8t0ruURIgdqD/eDdfvGq326SFfLubcRLENoeU+V/F/Flq7K5vBGPKFtb2qSozo8935KEfN/wDE/d/8eqhb654et7vy3TS5594XzYJ2d343NjNdSv2OKolHdnPWlxeK2yy2Nv3S+ZbBnbH+1lq1LfXtUt4VDx/b4mTjj5Qfw713Gla14ftbfNvBCiZZTIke5+f7zfMauQ2fh2+k85IoGnXptzjd/u7sZpO3YmC13PPpbiTVN3mxTQNgP+8kTyk/2l7/AIU0NeXETRxJLdIo+eXLIiflXpS6HLcOxgS2gTPHlD593ryvH61VvPBYkdpLtN8afMsbTM3zerY25NRc6l5HhuqxyQ3CXJSNVQ7Cyv8ANWskaTWay5LKQ1a3i7Rbq6vrqWOHdEqbS0gC7lC/w1zuiTPHYLaF/nhfaf8Adq1qjLW5y/jO1MmnYDbc/erxi8jkjlU7DtBK9dvHpX0F4h0/7RbPIQP4sN6f8BrxO8tf311G/wAy/M3Td+FephnoeLi4+9odR8GfDc+paq17GiM1ncQMVkPy7Cx37v8Ad2V9W+Ibe/1a1nlCGz02d2ZE/jdR91fYferyX4ReE08P6zAhQy2uoSQNMn8UaEZavqvWdPt7zSnMALRkN8vov8K1xYqoergKVrFTSIbaTw7Zv5QVZAFG37o+XbXyf+394ft7HX/CuoRRhJZrJoZOPTaV/wDQ2r6d8Nag81ha6OQEazuHXd7H7tfPn/BQVjMnheV/4lLBvby0H/stY4WX79HrY+PNhWj4x3j+7RSUV9Vofl/syui7RU8y/ukqANywqeb5oU/75qkaPY+yP+CcWpWq+KvFGnS/fu7VU67eCjp/6Ey19H39rJJqEGn4+RSHdf4sD7v618Kfse+MG8K/GnSgTtivg1o31++v/jy1+iGk26XnjrUsgfKifdH1P/s1fL5hG1TmPvMpqJ0OUfNpsUdg0DsGSZGidf8Af4/9mr87/AekyQ6reW+DvtpJkkf+7iRlxX6Ma7pr3hcQEK9fCeiWoa88SzrhfMvZyOePncn/ABowk7XROMp3szuNB8Nm8sYMpsYZ+eVGVl+b+8Fau+0PQzapnzPmX+JfmVl/vbttT+AryOSzR4/KSVo1V4JflVuK352toQ7mKSBW6rGNy1jOrqKlTJRqllo9hi5kXGOWYLzXBar8YpJr7+xvDGmTatfy/KiQDao927YrH8Tx3/iS/lt7ZHigzzKx+4P931rtPhbJZeAbS4tJYt7vGy+f/GrYxlmp0oqbvI1qQnb3Dxfx144+INjd3mmahrEektC4Sa2s49xQ8HbvO7n5v4a8/wDO1jUNPS9u7u7uIvO2i8kkfc7fe2s/fb6V678V/DsF54j1S58/dBff6VHIo25cgKyfX5d1eeWcPiS+8L/2ELy8bwvDfC6mtoiWtop3RkV2A+67BW53YPzfxV3UfZpvnOeEH9s9S+C3hW88eQtp9pfiXXEj86CLUH/dSw7vmQMPuFfvV2v2G8024W28ya1vFO0wXRwuf9lqh+A/2LwXrC6nqMFzbpBatDGvl7mcll3Hb6V2HxG8baZrAin06Brq4TKhZYGR4enz+n975d1ctRxZ00YzvboZ2meKru3k8i7RlZf4f612+i695zIQdteWSzahfeHUkuPNiexm3QSSpsd4f9rH+fu1uaJqhW5gBc/OoY/jXm1Kf2kehTunZntdgySKrh9v8Rov444eR94++6sTQr54wuH3etamsXCLa5Qhc/NWLi2jqehz+q3AjRiPnx/eNcRreuP5bOTsiH/AmarXiHUpPtaQRk7pnVKykt5LjxLZCIBms5ElRZPu5B3KW/3TzTpwd9Tlqz+yjGu7e5mbN3GUUDc9tnZt/wBl27mtzwd4HvPG1zFbxv8A2dYKV33jpu2r/dReh/3qi8SSXreIp/MspbizR1lhnXHzv828svfc38NejeFfiRpVjeYfT7mKDYVKrCqKOn8O6u6k1cyrU5KnzQPEf2iPh7ofgd9L0q0tvtV0lq1xd30sjytcfN95d7Ns/wCArXzbq3he/t/Adv4tiFimk3F7JZW6xzJ529Apb5A28fe+9tr7Y/aFj0fxxpdhqelvJJf2cfkSWskJV5Yj/d7Eq3ON38NfIepfCHdeRTi2uoLOUt8vksu8V6FKqoSvNHhVadScNhnwyWXVrqwS3u7zTYrm5S3don3YB+Xdz/tV634h03W/h7LFb64Pt9rN8sWq2abd+D8qun8B2tWf8P8Awqmh6hYXEtvNb6dZyCb502+c4+6q98f3q9J16z1DxRbRHyvtVmgZkVC21P8AH+Kom01zG+Go1LLmM3wj4knuIlQzh0A48zdu2/413UV1HNDl5F+f5duN1ed6D4Xl8P6qsaSh0I+7IPumvSrBbyEL5bxuvfaFbFeV7TU9T2Zm6ropuNNuB5TNvTaOK8a17T10/wATS7PlgcBR8nevo+GRJkYSvLv/ALr4WvI/jHp8cNv9piQK6P8AdWnCrqYzp2POJVkkuHQEshG7ao+avLdR0vdraBE2eaJFO4+jbf8A2avTW3ruKOVbH+sU/wDfVcwmlm88YWdogErSZcSe5P8Ai1evSl7p5NWHNI9m8B+XZ3OjO9sZ0cvKF9EAxF/7NX0PpaxXVi0BQqzjjaa88+F2g2moWz2kibL+EIkf+yoH3f8Ax7Nep6bpL2KoHG5wa8+quY9yhT5EjhYtJ/sPxvB5h2LchkO77u/qtfOv/BQzUI7i58MxRoERUbC/REr6o+J9uLdtEvEQKzXESlV/i+fbXxl+33qAuPG2gwoRsS0c7fQ78f8Asta4KP75BjpWoM+VttFG6ivr7H5pzFX6fjU0jD7Mv1qvVo/8eyn0NIo3PAF++k+NdBvIW2yQ30Dhv+Biv1c8P6lHH44vXJHlXNqHRl/iwNq1+SOgSbdVs3HaeNv1Ffqh5htYrDU4x80SLCV/2D/9evCzJbM+vyV+40zt9FvINUupRISuNyllPRf4m/KvjHXdHg0HU9Z0+ONk2ajMqbv4kDMVLfgytX1DNq0+j6jcX+lxi6gto90/m/KhO3dtrwf4o2Y/4WJZQ+WFnuNNju59p+XfJI/8gqrXk0W4tnqYhqaR1Xgi3M2lI5CIu3bvZNzGutj8K27J55cv/ssSFP8A49WN4b+VIoIwG/8AZq7+wtU+VH/eSD/lm1c0ruZpH4Dg0sYtPv3AgMW87v8AZb/dq1LothqWx7i2D7X3lPl2u38O72rur21k3cRxOn97Z8tULnw+mxmjlVd4zt2CtIuaKWhx83g97WzneAmVgi/JKflVs9VX/PFallpMduH8uO2e4bGGeFWYp/ENx743c9u1WBp53NvkidvuncDUsNnI24GQLzt/2RXQqskVyp6hNYwSJFnLTtueT+7vP91ewxx+tUtT+yaXariCMyr83zBmWtS6mt7VNnl73xtG3vWBNp7zBpLmRnTPCZqZVb/EaKDexlvHPrEi+egit+8a/eamw4m15CibYo8L8tayqVGRjp8tVrOGO3u1BPU7jXO2mbRp21O10pmhZME/7ta2uTfaIcR70UD7rCsPTZBIygArkNlqsardPbw8OXAG35jUX0N3Tv7xxWrsf7QikjAZ45A3Srs2nySSrqNtlXVP4T/FTpPLuJFOCrf+hVf02GSEMANyYoTOeVO4yHXvtkKx3ccaz7Nv3fvVBDaxzXCyiPZ1+9llrQ+ywTbUkAXB+9U66fcW/wAgAeL/AGv96tlJGbp1EVZoxNpqQRv5EvnIzt9P4ud1E1xJdLceZFbSvcGNRK0I3IE+Vdvpu/iNaU0cDfIkpSUjbt8uon0k7lJ2+X/A2a39q1sRbuY66LA17OZPOdXjSUbX2ru/u7fmqx9jeGHyraPZn5tv3VFSzW8duWLylv7qqafZzQLtk8ou/wDtSVhKTl1J5bE+h+GR5qyXEwaU/MOEbb/vZatqfTfJVTJaLL9795FDs/8AHe9Q28dpNGknlCKVW5ZPmrU8uRrbzILmRfVG+b/x2sXE0SucrfxxyM/l/K+P92vKfibaz3FhL5rl8Hctevan9nvBicIk7Dhl/i/3a8w8dK8mlXVvLn7REdwdvvEVEVaQpq6PG7+6Kp5kZ2Z6rVbwzcR/8Jnptw424nDDb9elGrLthx91azNJkeHXNOI/57o3/j1etT+E8qSsfaNzpf8AYPjNJYnEUF7Grxsv3d/pXaazqxt4YvPcb26/w81zHjZUm8FWEWP9PcRrC38Qc/0qhqHh270uxXUVeadYDudZ3LZG75q4J72PSpzsi94zvv7Q/wCEetMbma7RtvsHy1fAn7aGrPqXxovVH+qggRUX+7nLV9ywzf2lrEuoJ8tnbIywr/ChNfnn+01qQ1L4w684/wCWbpF+SLXoZev3pw5pP/Z3Y8s2mijcaK+l52fn/KVatH/j2xVbdtarP/LowU/KK0LH6axjuonTG5SPvV+nfgnUJ/Enh6wMAPlNBFmVj8pO1T8tfl5bttb5ua/Tz9nfVra8+Evh69t/3o/s5E/3XC7G/HdXjZivcUj6TKJ6uJ6n4b8M28nhaC3kH/HwHY7vqR/Kvmj4l74fi6sEuWlt9KtrX/vh5Ap/4F8tfUNvIbfSbW3V/njTaWX3r50+OUP2f4vWE4+7c6XC5/2mDuteBTqe9Y9ycWkdToPl28CSKPnf5R7V3OmMlmM7vNcjca850W6T90gx/wDXrrrK4dlbcPlYf8CqX8R6FJcyNu6upJt2132rtb5TwKprC+z97IP/AGaka6EKMi/Oz/xf3ajVZZnUOadztVIZ5O44+4P9mrEMflo+wYbH8VaI00bOfmbutMmjdUVAPlJ21F7bmihEx2hT/WSnrWfet5z/ACD5a1L+3LOqAjanP/AqznUQuxd9vpUOoNw5UQeWI4fn+8tZHmGa5YBKfq2peWdgO7dVaw3yTMR8zY/iFJPmMU9TsdOkdY0xw2NvzUajI7WzjevPy9KZp7P5al05xtqd4dyOJB83b/aWtLHRd8pyv2x7O4VV+Xjb833TXR6fMZosofqq1z2p25y2D92otN1CRZcZ2/7NQzkfus65GDbjs3Mv96t6zkRggfFc9a3HmIvmDd/tVrW0cqlUAO0/xfw1KlY6F75tR2YuCwQlWx6fLUVzpY24BG3+6tWbJpcKD8y99tWprcyNiRe/yNja2K3i7mbgcxfeHwwyBl/xrKPh8suTGVbvtNdv9lOzHI/3htqN9PKp8/3gu7cnv2+nzVRUYnL2tj9nCnJX/drTkuFW3Y42yp8vyn9ae9r5KMXztNVblvvEgN/cb1qL/ZG43KGsTC6jV8DevXb91v8AbX0rgPHTfatJaf709t1/209a7C6V7ONk+983/jp/hrg/ETG4sry3B+aMNjb3Q/8A16yW5w1keK+Jf3K8fKjPtDVneHrcXWsadFgr513DFuX/AHxWp48ULpsDg7WEwT6ZqX4e2v2jxdpChCyRz+bt/vYBb+e2vWh8B4ctZ2PrpLyPXvGOmxn5rextd+33+6p/LdXba3cRTaBqSIgZGgZCynpXDeFLVLO288jddTffb0HpXUXKpNo91bxnYsqNXmNtzO/ksjzLxFbyeHbBrmOTbA6K8kf8P3ev/oVfm18SNbbxB441y+3Z+0Xcjhvbd/8AWFff/wC0b41j8MfC2/uJSEujH9njVu8hXA/nur83JpNz55r3sthduZ4ua1LQUBtFFFe9c+UtEg27S3NTpnyTUZ+n/Aqki/1JpgRI21s/3fmr6u/Y5+MUekySeD9Rn2wSOZrFnPy7/wCOP/gXX/vqvk/vz91qv2F9PY3KXNvI8UsZDh1+8pHeuevS9tCx14Wv9Xqc5+uFvqDzdPmYnmvHfj5Zyf8ACVeFNR2fft7i1P8AwBw6/wDoTVw/wB/ag07XILfSPEV3HZauAFEsh2xTf4GvTPjddW2qeGNIvYCGa2vh8y+kiMv3vrtr5WdGdOpax9ksRCtBNMwPD19tuVRx93+L8a9E03LDJO5q8i8OXSTaps/2N34Zr1TTJkwgB3bum6ueSsz08Mzeih9AP7x/3qvWtvtTMg3Hv7VWtV3BSfmrWtrfdF0/+vUHrpktn1beBtA3bs/epxj86JSQV3fMP9mrEMKQmUlPkI446e1V5sqi4G6MHhmobDQx9R8qGHe+F/3q4K81r7ZqbRQYaL7u6r/xA1KTdFEh2732VV0bSBHZq8aIzn+KsIK5jUnzaGTrq/8AExggB7Z+Wuj0Sz8uFXf7prK1azMms2rkBdgOdvvXY6RbjYuMNj+GuhLlOWO5eih2ooJ2fhUdxbovAPzf7X8VbdpppmC/xbv73atd/CsrSqY4kbeONxqrcx1e0SR5dq1quc4/SuVvmNrcq4455r1DXdPSPzU8vpXD6zpf7pnALEfNWTRi/eLdtqB+zxEZVv72Ola2m+Lvs83kzkMqnaGrG0dTImwZ/hzupus2Pl7iOP4hUOn1Kh7p6vpvl30KmB03dlrSghljOZAWUJ96vM/AWpGaNXMhVkLKfYivR4dS8xI94DN935e9ODt7rDn1J32Nbtzszu/E1E6jc2H2cbtvy1YkkiZWxu3k/wCrbFU5lGxhks3970rfY1WpSuvm4GY2/wC+uKxLy3+bqWx0VhWy/wAxZ8buPvZ61lag3lxPJk7QKg1asjnNSbbG2fvA+leeXknl6woztSQbH+mc16JqVwjWzE/dPzV5Z4mmNvdLID9x/vUdTy6x5d8U1Fvcw24wu6fb/wABrtf2eNH/ALY8T3t3KnyW1qqD5flDud3/AKCteefFy83arpZI++d53L92rPgH9oXRPhH9ttr23urq4vJBMfswVsKOFVsstevTpudP3T56dWFOpzSPtO2hFuFAxt/2jWN4k8UQaDZzXFxcLDBEGZ2c7VWvnXU/25/D32XfZ6fqE0//ADybCL+e6vnT4vftBa/8TpPs8m3TdLz/AMetuT8/++38VZU8DUqT94upmNKCvc0f2jfjW/xT8RfZ7J2/sOyO2Fe0z/xPXir/AHven7g2Ofu8CmnrX0tOkqMOSJ8nWrTrz5mLtopdntRVWOXlITipom/dN9Kib1p9v9x/pVoZEv3aljYrUf8AFUqfdpgSeYVK4JXB3Bs11PhPxvqWk6xppl1C5ksknTzIHmdkK5x901yZ6UJ/EM1E4RaN6c3B6M+1dJuvsusLyOmBt7rXrmh3XmGL5flXC/er568Jasb6w0i7yVd7eN93975Nte3eE7zzEHRNzV8lWhaTPvcDU5oo9OtflK4Hy/drZt+mAPm7VzthcbQqHtW9DIFCj+JfmrjZ9FFl6GTcrfOFb/a/haqN420t8+7d12/wmpdx8piMsrHc1ULi43cg/wDAaynLSxk3dnEeN4XaOCf7ywzKxX1HStTRGi8pACOBzzUfiKZdjI4+UjmuQtLO4hZkiv5YrfsqorMG/GtKa0MJ+4dbrOnhbn7QhVlX3qfQ9cjjmSIuN+fut8tc6um6htYDWbn/AHWhRlqleaLqOnr9oQi62jcWj+Vv++a0cWjH2iPcdEuAqtvAbcPu7u3Wu0uvEGntbKIIMZKt+8PT5fmrwzwt4sSa2XfJ86jnd/DWveeKhHC3lydqjmki2ozLvifXILd3OR8392uRe6i1Rm4LL90svSuX1PWrnxJrDWlhH5so+V3b5kjH+171vp4Fijtle5uLm4lYr8zSbF/2toHSqSuTc6Kxhs7eHDgO2PvVieKry3htWw46fdzVD/hGbJXYnzmXO35Z3+Vf++qePD9lalJHE1wyfMEdzt/75NU4mnNY2/BNm9vYIZRtabMpX0z92uru1ms0V4sOv3q5iwvi235/K2v93Fbh1IZVN/bndXNKDTLsaFhrUd1tBQ+Ynzdfmq5c333cv87/AC/NXKX7eXK09uPn7p61NYawmoQKR8zA7SrN8y00y4PlfvGy8h7ZXaNu1qz7q6XymR8MuKJpHZSCdv41j39w0abH+Zf71O5u5lHWbhPLYIR0ryvxVINzvx13V3ep3i5ZOV45rz3XVE0coP3f71XDc8yu9Dx/4mzPJqmnO53KmAf++hXz14hvjqGt3s4c7XkONx/hr3j4l3G2CefO3y91fO0rBnY89d1fUYNaHwuYP3gVi20Z3UTN92mrt7USfNtFemjxg7UHrSr1pB81SBJ5i0U3YfSigCI/N0qS36N/FuFR1PAu7dx0qkBVqaJu1Q1Kn3sUwHN1oT7340rZoHr/AHaAPor4X3huPCOhu3/LIGH8mP8A8Ute5eG7gxuuT8rdK+ePg5OJvCEqEn/R71v1r3/Q8NbQPnbtPNfL4xWmz7fL5e4j1nSZPO2guGZf7tdDE33fm+Zf1rlNEmPlqcD5q3hM6jPtXgylY+lhULF1eHeqD/x2qF/fBYsFt/8Au/w0s3yok7k7m/hrCurp5EaNBt5+9/eqqavqPmKmo3huLgYBZT1/u1SikE0ymL5mY880/nZh1+TP3s1qWGkpt2P8yr8wX7tdWxlKVx9npf75pfMfc42+Wx+WtKzt3hbqNg+Ut95qv28cXy87mYbf92tax0+NXQkjaRuq/aHO6dzGuvh3FrW25s7iWzlPzM0ce5T9V/8AZqq/8Kxl3olzq8xT/plAq7h/vbuK9HsGFmvJ2xA/wmp93lszmQOvP3flxQ2YqMonNaf4X0/Q7SOOztwn8XzD5m9938Rqhq9u8btmPync7t2fmYV15kCrEmwtuBUtIPu1m6jDAvLCNmx6UXQ1GVzhHsZFj2HC5JYbv4qrsptYWIBZwOGY7q6W6t45H3YDLjj2FZ1xDGzID8qdqXOdPKYYuJI0YkdX44/hx/hWhZ3QmhwjnYf4s/eqK5tUXJQDj+FTQkO0K4+Vl/u1ncd2awmHQgMgH3lPzCoX0+VZGubTAfG51/vrVEXQw5xnPy/LWjp1586oQd23H/2NJ2Ycxat75LiFXGWb7rr/ABK1UNTZGjc89Pu1asY9uoXUWNisPO/4EeG/9BqhrWY38vJbcK5peRq/hOS2m81XyOdvls5b6Y/+Krl/EcYtbZ/fPy12mhr/AMT/AFB3G1YbVFH1dm/9lWuN8cyCGJv9o7a1p7nm1Z6Hz18S2C+G7187mb+9/vV4Du3Kua96+Lv7vwy4B+Xhq8Fb+IGvscH8B8Xj9Zi8Ukq7dpJFN5p0nRefmrtPLFX3FPVuOflqMfL33U5d7FcfxUAT7W96Kj8kf32ooHYhPSpbZuW+lRH73FPg+81Aiv8AxGpU+9mo2zk81ImasB7t3oXDUHpTR1oDoex/Aq68y21ezOP4JQv/AH1X0L4VmM2nMhO3YVY7u9fLvwS1I2/i1ouNtxbsv+8w+b/2Vq+lvDEnkzuOdrjd+dfPY5an1WXz/dnsOgSbrdSPut83/wBjXUTW/wDoTSc1xfg64EiGJx80T7K9D8nzLBowf+BV8vNWZ9RSldGDfzFYVGO22saaMsfPJ2rjaVroZoZJIG/iwf4hWLewvJCxU7W/utWkH9ktmSkyXEvOFwfWtqG6jjPDhuPvV57pVjr/AI0vtSi0Cz+0PZv5RWTcjSvt3bUULkmjw7a6/rmpwacyLa3ssnkmJ/m2NjP3vpXf7J2uc0KsHNxPS49cto36llP8S/LUw8TBZVCKDgbRzurlpvAOo6fqE9nc3JW4j++qp1qe18H3kMrH7Qef+egpqCPUhTVuY7aw8bfvF8yPerDb8o5roofHFndDZ9jkXbuU+W/XNcfb/DPxHHZLciKN4vm+ZQd2KSDwNqcemXeo/wBrWaLAzLGmybfN93gfJwcsq84/rXRSpKRi3B30OgvPHUEM7wR22xk67zuasHU/FjSSLI7hGy2NvrWXH4B8S6g7zpbt5WOWb7v/AAH1qr/wg93cPFvvJWlYss0cafL227e/97NRKKuOnyz2JbzxR3LlcfLuWsl/GEcib/PRlB2lc9K038E2dq6pJFI7feO96q+MfBcWg2lubizjg+0I7JuH3sVm1BGrpJbyOcn+I1v52El35+X5ULVFN8UrS3jXMh3YGeG4qvZ+G9TutP1S4sLLzbKwRXmnyqKmfuj/AD2qrrPgM2/iOy0+O7F3KmXuo7b7jS/wjPovzN/3zVKjCRxScE+WJ2HhzxFba4mbcFsH+6y5rs9MhTzlD5/vbV/vVD4S8M2ek2TIwLXTneW/u/7P0rq7axjXa+35j8xauCsuR2iVyu2pSs7ULevJz9zafzNc54hbdqeANu0ctXcGMQwvIMLXlXjfXBby3BHzOEbG2ski52jAZ4aVJrXVbwksxn2D6IP/ANqvOPHl952o29unzLy9eo2Fu+h+CbVJfmnePe7e7/N/7NXjF4xutW1G4J3rHiFP5tXVTXvHkVHoePfG+YR6U0YxyUWvB/617b8aVkmSBAvyvOqlv4a8j1DSzayN5fzIpavrcK/3Z8hjb85nUOvrS916Urr9012Hmgkf3atWlqW2uD82/iogvp96tKwUMyg/dA2/hQ3YpE/9mj/nvRWz/Zr9vMx9KKx9odHIcM/3mp1s3zUk2d7UW/yvzWxykT/eb605f4aR/vt/vU8YxVIBx6Ui9aV93ekXrTA3/Bd8NL8SabcZ2rHOqn6H5f8A2avrLR5ir27gHH3Wr42t2+bhtvFfVHw717+3PD1nOZPndBn/AGT90/8AoNeVjYXjc97LZbo9f0a++w6wkn3lmHz/AFr1/R76KaFRz81eHWLC6ssB/wB6n3GWvQPCWsPNbIC/zD5StfK1EfUUW0zu3t/vEH5aoIsUd1mTLJn+EbquwXCSJtB+YiqWoMIWdOV/j+WsluekcXrl5J4JudZ1SyjmWK5iLlbMnejgbt6e9dV4Zm07VNX0TUBHE1+HtvLnj7r5XzLt9MbqxL2SO8haOUjd/tfdrF0C4n8L+IbKfLvZrJteNvm2Dorr+deoql1ynm1sJzXnDc+mfEvhOz1S/wBBvTtWWGdlk2j5pU6rupfHXw/guILe8tE2SmSFJlVOxfDVga34+03S7OwvLvUbSygWRNklzOIll7Y56/ertb/xRZyaBFJJLAkS3UOLln++XICord/mZWqY0mzz1XrUvdPQbDT7ZbJY9g2gbQrBW+UCvLL3wHBJ8SYrRB/oUwa9KY6qhUMn/Am2/Su/s9Q3W2zfsZv733g1VbqRpvEqao//AB9NC6Hb90ZYN/7LV8jTOaniZxk3c6O70C3sbd7VrYW5jwPKwvC4+X5a8t8C+EYhrniCRo4y8F1MsKt90KE8zP6V6Veat9oR5JZN7v8AfZvvH/8AZribPWBZ3OspEBK0wVJFX7yHaCp46bl205U03oTSxNSF3fc4/TvC8Piz4paesiYtCqPLHs9Dis3x/wCH7fxV4ts4Lz5LOygkmeJfl3l3+UMvpha0I/EltD4kvJLe4heeELFOiSKzRHdld67uK8gv/ilPqmva2dPhuFVLhrUXLjbE4T+JO5Gd3/fNZKCW53qVeu1Y6fx7r2k2fw2g8L6Rlp9ShllmR4xviaRvmbPcsE/CuD8I6PHpcnId5id7zt6/3aq6NpsdqjRp88h3MXYnj+Kuj0mEzOo5C/3fenKfKexSpKive3Oj0qPzn8w55OK15W8tFX7ueq1BpsaR26nO1lP3av8AliR4pPvbRt24ry6urNb3Zka9eCzsN4c7cbTXjFsr+MvFSA/8eqHe7fw4BrrvirrRt0isoDtuJt27afu1W8C6SNN00zum1nH3q1po5q8+hB8TtaTSdJbyucDcF/2h93bXkccJ0/R0L/63Yzv7k810/jfUP7c8Qpbg/uIzuf2xXJeLdUgt7OeR8fIjNtruow5jy6r0Jvgn8L7b45eP9b0C/G7TbfS55pHX+CQ8RH6qSp/4DXzL4n8N3HhvXtX0XV0dNS024a3mTH3yPuv9GG0190f8E/4ds2uavLGGutekS3t19UjXc/8A6EDXmv7b/wAJ5dP8fz+JrKJ2SRAl9tHzbQeH2/8AAtp/4DX0dJezikfM1n7SR8W39r5bM6jaueV9KqvnanSup1i3gV8RqW/2m/irAvbMwupH3DXamec0RRqWZf71dh4W8PvcMs8qBYl5+b+Kuf02zCyrJOTtzt8uvXPBXh99Us7eRfkZnVAqnc2D/Eq/Ssqs7I3o0+Zl5bJ9o22w29uKK9l2+GdN/wBEa6t2Nv8Auid5528f3faivM9qeh7NnwzN95s0Q/fWnTrtdqZB9+vYPFI5f9a31pydaJv9Y31oiqkA9/mFM+7T6bTAlh64Py1698EvFS2c1xp0r/KX82P8V+YV5DF1y3y1p6TqEul6nBdwH97E28e59K56sVOPKdOHqOnUTR9v6FcDegB+U/8Ajwro9JuP7P1Vh91JvmFeW/DvxNHr2mWtxE+/gL1+7/lq9NvP9Is0lQfOj/w+m2vkq8XCXKfbUpqa5kenaZfBowRhvxp+pyCb5iR8o42/+zVyfh3VDJbphx0rpJG3QsQSvy87q44nqQldGDqEYV2cfdxzWLeySMzHAfI2njtW1Ipkgl35Zv71UbaF2lcOPlY1pCfKzSD1MlrWz1AJbXtpDcJs+5LGH2/nV3w3o8vhl5Z9Iiia3eQS+RIT8rj7pXsD/wABrSudBDP58P39n8VJbyPZosUuUU/N+NdsZnTJU6kLSR6J4N+MF+19Fp17fiylJVEW8jTa+f7zjbkV1H/CxL661nzLe5tGS3Qo6ttZHy25ujfw7a8wtfDtnrlryi3Eq/Ntxu3f7q1StfhrZTNKfsSbRu2Lj9OP96tbM8x5dRk73sem3nxmnUXSXOp6VZtE+zZGjMxX+996vMdR8XW+vXN/LbWUurXF2dkmoSl0Qr6Mvy54+X7tXofBv2FHCWixLv3FlT+L0p0FqulwP+8CJv3BKu9i6eAow8zgtO+HunaLdLeYEt+xLBlLLj/Z+mOK0lh2weVADHtwo3dh6f1q/cSNfXKmNfkz95asRWYtZMyIWWuWcjtvGHwkVnC0ab3JV1+XatdRocO11Jxt+9+NZEEP2gq6D5c81uQKLNOM7u1crOa/MzXtPmdQmWq/c3n2GyeR8Z+9VfTVLJvfK7RurjPip4mex0p7a3fdPMfKTb7965WrlpHFyTP4u8SXF3y0Rk8qFv4WQfeP510niS4TSdDwmFZBtqr4J0sabYRcfcTYP9la534jao0n+jxv8vdlraF0cNTucQlw7TXFxja8p+9u+9XnPja8l8Ua3Bo9sf3Uh82eRf4Ih/8AFNXR+I9cj0u0cBPNlyFES/edv4Qv+9Vjwx4PfRbB5b8b9WvDvupG7E/dRfZa9ekuSzPIn759VfsQ2sS6NdWyR/vdNvpZQ+AqhZIUCov/AAFGrZ+PGgwaxry/aIw8Em+Gb/rm/wB6t79jnw+ml/De91J0CvqF27Hj+BBhf/Qai+JTR3GsL5h3Iz7SvsOa9n4kfPTVps/KPxz4fGg+ItWsC4X7HdzW4Rs7tof5a5pFEat8u9m6K3avVf2irH7P8ZvGqRqf+P8A37cdAYkavKI1PzAfI2P4v4mrohscstC3pWkz3UyDdte5IRP7/P8AdWvpHw/pMPh8TR2kZS6hh8ko4/1c3y7l/wCAltteP/DzRZJLxdXkjPlWz792PmZsfKNx/wC+q9y8Iae91eIZXLOztNM2/d878sGbuV9f9quOvM9DC0+Z8xt2fw/i+yQbjKzbFy2OvFFd2LXgfMf++aK8e57/ALJH5vXH32ydtR26/P13V6vqHwVuW3GCYf8AAq5q7+Hcul7nubmJV/3xX0Ua8J/CfJ1KFSG5xUy/vG+tEf3hWpf6PDG7bJw/P8NVEs/LYkmulNHNYhb+HFNXOelaItR12U5YwrdNrUXEVYY3k4x/wGrkdi+d4XbVhFMf8B3H2pQsu/AQs3WpKsekfBXxB/Y+sNp8kn7u5+eNW/hP8S19X6AwuLZt7ZX+lfCNpJcWd9FPBlJYTvDf3Wr7D+G3iiPWtMsrlPm82P5/9k+jV4GYUvto+oy6tpyM63Tt+m6vLbv9x23p9K7ZbgMEkTG3Gx+a4zW92+C4T70Z/T+7XUaZImoab8ny5G6vn3ofQwYOxaP+6ueVqqkYUsSfpV+2XdCwcDcfmK/xZpj2fz78btv92mpanYjQ01vMhWNx1+ar02nxTQsOH42hsViWau23k8HmrtteOrYA+ath2kie30We3mWS0nKMMfLnburo7a61S1hs8XZXyy7hZAG2gjb96sK21hMbHjZeON1aMeoQXCZHzDO0bhWymxObLF5eXeoNKj3JlV380/w/Mf8A9lazTo6SS872Zfm+bpV/7Ym5iiB2AqKS4lkPA25HzL/dqrtmXtWVX0+KxTAjG6sm6yzqQdymteaF2TLk/Nt7VCLXzJeRsXtWTY9XuFlCIbdS/wB7s1X4Y90m9/up703yTINg+6vSrPChQCNxrmcgSLtxefZbPeMMv3zXkGpK+ueKGd8tFD8o3eprufEmpGO2ePhW+7XKaLa/u55yfm3/AHqSQpVOhrz3A02wUcq7naK8i8Y6kVuJ5SfmTKj3Nd74n1ILCoztWvE9Zjl8XeIbfRrdz5Uo3XDr2jJ/m1dFGN2cNaelkWPh34ffxFrsWuXqbrK2LfYoJOkrfxSt+PSu51K3LXD5+d/mbzP72a1tN0uPS7ZY4kCRJ8ojUen/ANaur8BeBz4y8faXpewrFLPvmZR0ROW/w/4FXox9+ooxON2p03I+rfhdoJ8G/CXQbORNjrYo7r/tuu9v/HmrzfxUpmuvPcbdh3dK9w8XzLa2/loNq9lX7u0cV5FqFml1M/mH5c/xele7blifJyleR+aH7TN49x8bPHSRySJF/aS/Lnv5KfeavIbeOSa4SMLvZv71ekfGnUotS+JPjC9kMrT3GsXLHy8bcI2z+9/s1xWkwhUcRxlnn228PPzBz94r77d1aJ6EyXMz0vS4xZ+CtLxFJFbzznyHZw3mwoSHdcNn55lf73ZVr1v4XW5+wrJIBucnP/fWd1eMajcJbv8AY4vlt7bbCiNjcNi4YfTd83/Alr3X4Yw/8Sy3J+ZditXkYl6cx7eEjbQ9G2fSipfLHrRXk8zPdsj8/tX8ea/rBYT35iQ/8s4PkWueeN5jl5C3++d1SqvC5/75/vUu3c3T5uy19aopbI+FdScviZCtuijj5t1KI0UL8nzfd21Y27emGf8Au0ojHyn70pNWZESR7V4G5m6LUoj27QAGc9am8vydyJ8z/wAf+zTvLCjYv3/vFqAIipwqIdzt1qTlV8tDubHLVJ/qUYL99uv+yKNpjixja5+Xr91aAIpGCw8enLZ616f8EPHB0/Un0y4cbJSrwtnufvCvJriTzG4/g/u/xUWl5Jp8qXEf3oXVxztbr92oq0vaQszpw9b2M+c+8vtCXFq3Na/hK827oyfu1zeveHdQ+HevxaRqEnn2d5bre6debNq3NsRnPs6H5Sv40/R9S+x3qoflVjXxtak4OzPs6FZVFzI7+Zf3yuB161Y2x7MHG7/Zqpa3m4NnGwNw394Vq2kMciMM1wX5Ge1TakiqkJj27ju2/wB2pIIUjuMnKqfmpXzGzA1PBGuzk7sj+KtY1DoSLSWcbbMAKzded1S/2WVXfF80at/CdvNNtLd2k+RztA+8v3g1XktZF5GGUFW6fxV0JjlCI+z08KrGRT8/zf3cf40+KxSN8glm/wB6rj6TcNNmeXdEAV3Km2qbq8MjB87cfe9a0d7GKgQ3ed+f4c1V8tmkyPu/3fWpriQSD5Pu59aiZvL2ZPzDn5a5W2W4F6Fdqb/4aozXQhPP3j/47SS337jD5TO5flNYOo3xhhlfG1Ixy33s0uVnPNqBmeIbxJJnIfZ/B838Rqu90LWHkjagVjWNqusC4uEwR8p3ba53xb4qj0vTmkd90rnaY/4v9kLWyi3oeZOp9oyvHni6NV8tAXllfYka/ebNafw38Gy6TC13d4fUbk752X7qN/Ci+yrWd4D8E3erXn9s6on+k/ehgb7tuv8A8XXrttpqQwKAh67tq12pKmjnivaT1M9NPKvgDd3/ABr6P/Zl8Dx2tve+I50+aYm1t2b+4Pvt/wACbivHPDfhufxBq1rYW8Z+0XcnlJ7Dufpt3V9h2mn23hPQ7XTLRNkVtD5SL9O/1brXfhKd3znBmNZQhyROe8W3AmuFT0rzLxJdR2aNKxGxAXdf9kDdurt9Vme63nHf868T+PPiA+Ffht4v1HzAsttps2zj7ruuxR/30617TPl7n5na9NJrF3cagdzNfXUtwWVG2/vJGf8A9mqHQm+y3n2sH5LZCke71Jxv+tWNSmuYUWATsrKioVU7cD/K1QXUHXbs2BDtX5h+FT9k1WrOqS3S3sYEMhlVjzu/h6Kor6K+FTD+xIHyE2j5Vr521+NLUeXGdy5Df7v+Wr2v4Sasi+DIryXJVDsG3u1eVWV0e3hX76PYPOP/AD0T/wAeorif+Epj/wCe360V5nsz3LnxCmd+B96p3Uwquw7nPWl2i3+SPDsRy1G1YUyM7/rX1h8CRFTC2EG5z1apEXy1wCd/f/ZqaPFrtc/61vm2+n+1T4Y+PMkO7Gf+BtQAzyxbxqed56K3b3qS3j8tPMOWbtu/iohV5N0kp2oOrUp8y4nUAfLj8loASJfM/ev91T+ZqneTDDhPmcnn6VLeTHymCfcQ/wANZoY7+c7u9UgFX92c5HHy9KJo90UvTaUP/AuKJM7sghk7U6GQLtD/AHRQB+vXhzwTZftBfs1+FEkdItXj0u2u9N1D+OGfyxu+b+IM3BHevkq5a90PUp7DVITZapp0zW91E38JHp7N1r6N/wCCeHjZfEHwE0mwL77jSZ5tPdWP8IOU/RhU/wC0V8Ex488c29zpR8jXp7SZYdv3bmRF3pE6+rbWGf8AaWvMxWH59j08LiXReux5V4e1T7VaKfu5Abb/AHa66GZFVSg6/Nu9q8X8B69t3W9xFJaXEZ2yQSjayH+IN/wJWWvU7K6+0bNjFlP8K/56V8xUo2dj7PD1lJc0Tf8AM8xldPv43dKcjfPsOWZxx8tV7WRFdjJngbCtX7P/AFyqwDMPmTaahUj1o1V1NCwt5MKIx1/76at2wsQySyH7ifKGc/xUyxtxHDFIJArj23d81ehvo44WSMBvvfNvVc/xVslYylVuWWjjZFJy24tlVHy1l6vbxr8iSF8puCsNv/AasPqCSRoIi6cbnZZPmoe63CL7RHviV1ztRV3/ADf73+FUZKpqcaV2vnYd392nv8zNvA+UfezWnc2/nXc+z5eW2q3asu43rM8SZViVU8Dj2rN0zV1jMv5vkUFtqtnG3+KuW8Q6obWOKDooDb5K6DWLiBf9XhEQbSvvXkHjXxZBbpLK8uxY/wDx6tadM8utVuV9T15LXfd3LqsSDdv+7/ur9aTwb4RufFF7Fr+sRlYgdtlZuPvD/nq3vTPh74HuPGE8GuazEUsI/ntLFv4/+mj/APxNez2tuI2Zz/D8oXHyit7KBywTmNsNPEK4I+Zuv8NbdtZp5DSP8iL8xVv4aS2tfMVS+FT7xZq9t+EHwfOrSRa3rMJisonV7S0b7zt/ff2/2aqlRlWnY0rVYYaF2X/gn8M7rRUfxLqgETzQbLW2ZPnjQ9y3qy13OtXEkz7HOM11GqSfu/LA2qo2hV9K5e+YszHPzKm35h2r6SjTUFynxtes60+dnNauyWsDuflwP4a+Qv2z9cNv8NIrB5/KfWtVhiK/3ooVMr/rsr6s8SXAjdQMtn+Jvu18F/ts60Lj4haNoSOW/szTWupvead935qiL/31Wk0YR3PmTW2O+4H2mJ7ib733qy/su0QRRyI7b0T5T/FkVoyrF/aKyT5WBCJXb+8o52/8C6VQ03ZNctcvsV1cTBdv8WflH5tUvYpPVHU+NFMOp7DhfLwpkX7rMM13Pgm6ubfwlZ20TuyKfkRfvNnvXDeMMTalsfK+bIrbV/vHmvWvhJp4mtlkMZf59qIv/jzV5tR+4exQV6hEvh/UNo3CXdjn95/9jRXvsGhnyI+I/ujv7UVwc6PW9kz880xCFcj94f4adDGNvmuflB9PvUoj+0TNz8vdv7v+zT+JpcAfL90L/wCzV9MfFiRKZrhnkOxMbi3tRzcTLs+Zfup/u1JJiNfKjO4L8xb1b0psjG3RfmHmuOdv8K0WAJs/KiHcgPCr3aluZBDD5cZ3v/G2fut/dqq1wYdpQbqS2m8t2JG5W+97+9SBBI21sk7v9moJvlOcnaatXkLQy/7JG4f3aqhtw8s/726qQCRNu/dnv8wpu7aenQ/dag/K/P3lHFAXznY+3NAH2D/wT0+Ih8J/EO98P3En+hawEmg3Hb++Tcrf99I3/jtfohrGkyQ/ELw1qk8kb6T56L5rD5oSf4W9PrX42eA/EF34PvrfXLRyt1YSC4H8O/H3h/3zX7FfCfxlp3xU+H+nXeRcWV/apKFbuhGVpSNEzwb9qD4Fi3t18a+HrYrewO9vqUEX3X/fFc7exXco/wCBV4p4Q8eW99bIRKGT7ob1Yfw/Wvt5GTw3rk/h/wAQf6RoWvD7P9slO7ZJtwu70P3efVVNfAHj/wCGuqfCv4q+P/D0gKPDqX9oWasNqXFtOpdWX/eKnd6FcV5eIop+8evhMS4PlZ6/BqkM2wI+xm+brt3GtqDUnVPuIyqPvL8rV872fxIGjr5WoBrNVP8Ay1TegP8AstXYaV8QrO8TMWoQtn+66/8AoNeK6TPoYYlHtNtrDyBth+XHPO5Vp39pFXVmxsI2ja9eZWfiryU4k3KTxtFXIfFULOpchW+nSoUX2N/bI72bWAsrCJzu/h3dqk/4SCWNHLEs7nmvPJPFlvG7MhCfj8xqq/jSKMuTcKFI+838NHLLsHt4Hob+JC3BJ3crux2rIvdYEe8NIJWLhj9a851P4maZZxt5l/bcf9NN38q5XUPilLrG600Ozn1GVjw7AqlUoTMpVr7HW+MvG0GlwSs8gXYhyyn+L/Z9a43wN4LuPH2pJrGrxvFpMT7re2Yf6w/32rR8KfC+51q8i1PxPJ5rh9yWa/cFex2UIhjSONBhBxHH90VtdU0RTp87C3tTGiRxJhV+UKvyqv8Au1tW0I2dTs+6W96Sy095NrkFsn5FXqx/hC+9fQnwo+DMeYNZ122PmqN1vYyD5Yv9t/f2qqNKVZmlavDDQuyh8H/g2955Gs67AUgwr2tmw6/7b/4V7vMwt4tiAKOyrUzyJGmxAFrNnYtzmvfp0lT0PjMRiZV3dlGeQyFiRubtWPqOFTL/ADcVr3EgUNx/3zXO6w3mI2MrgV0nHc4jVY31C6YY+RztH90V+Yfxe8ZW/jr4keLdfeJ54rvUXSCRpGVTDD+7i6eyV+hPx38ZH4f/AAi8W64JPKnt7F4rdv8ApvN+7i/V93/Aa/MG5t/stksQy3lJsLL/AB4/zuqL3djRIx7+6g8tgLQJv3KUSYtn86Zo6201xCgidWM0f8e7o4qvPG8gbA+btx96rFgvk6tZxx5ZYxsPH3mP3qJbBFe8bHi6aSHVGydjeYH3N2r3f4AtHNoM4TCrHdOr8feyFZa8O8bwia5eTG1WEfzN+Fejfs1695es63pUj7fO2XEat7cH/wBlrzKivTZ69J2qI+ktr/8APQ/980U0TDA4NFeLys+h50fnu6+WiRjG5hufb/d/u0R/uU3gfO3ypu7CmbhJMxP3cc7aa0xmk67Vb5fwr7A+DHhUhRnc/Kn6tVKaQyc5+Y/Nuz96nXlx5jrGB+6Tp7+9LDiQeUXCL95G/un+7QAyLYrbH+41OaHyfvp8392o2yrMJB8ynb0+7UjSGYYJ/eqOGbutSAzzDMjRORx9xm/lWfLlTj7pqR25Yfk1D/vB5ndapANf5uTUtnhTt2b1Y81Avy8n7tXraP51cfdNDC2p0NzaytoFwbTMqy7UC903nYvy/wDAq/VDwDJH8L9S8NaOMrYTaXDahs/KtxDEA+303Ltb/gLV+anw90U+IvH/AIL0hY/mvNYtUKr95kD72/8AQa/SXx5avfaJLcrlbi1mW6RlHzcZDf8AjtU9ELqfQGseHbTxt4entrlA3nJz/ez/AAn/AGa+S/2urG9t9H0nU9biCeINHP2L+00+7qNqSpTf6SKV/Hc1fQHwr8eHVLG3gnk/eptU/wC0tdv4x8D6V4+8OXGnapaRXlrMm145Ru/759/euaoro6qc+SR+Z+o6Tb6xp6XccSPFIFba3zc1z9p4H0C+ZRd6dEr55eIsjfpXtfjP4Q33wT1v+y599x4UvJitjfMP+PZz92OX+hrjtW8PyWs2UG2vFmpQdj3aU09TAg+Dfh+YuYpdQgRhwqXb1bHwT0RQpF5qn/gUa1NNvpbUhJM7e1dBHqEcm3BDZ6rmuaTnc9FcjRzMXwb0KFMtLfP/ANdLpmqWP4T+HN2DbzN/Duad66h5huwXK/7NaFtHuRcRnn+JqXPMfLBHL2Xw18OafzFpFtuA272Bb+bVvQ6fb2u1IIkRVG3bGirWslm7Kowd3+zVq203c6kD5v73pTvItKBVsrOVhhPkz7f5xXXeHfDs+qXkVpZ2j3l6/SNP4f8Aab0FdF4A+Gup+NNr2UeyzU/PfMPkH94L6n9K+l/A/wAO9L8D2bx2kW6eUBZrmT/Wy/73/wATXVRwk5vmkc9fHQoxtHc5v4afB238NsuoaptvdU/vMPki/wBxfX3r04suMAbaNwXpR/tV7cKcYK0T5OrXnVd5ET/NVG5UKtXpayNQuPLqzAydSvPLOAfvVjXdw/ktxubFT3yvJKpzVqy0+S+CRoCzsdoWqvoB8R/t7eLns/DvhDwlbzj7Rf3b6tdqv/POD5Id3/A2b/vmvi++vp5onxLKvDMV3tXs/wC1d4sTx58ffFt7aFf7N0uYaNYyLMFVkg4d/wDgT7/++a8ZubUNuRJ4t2Of3nWs0aMxftUylSJ5dq89TtqDTb64XUrMmeTaswVtxbaeetXbm1SO3UfaY/mPP3v/AImqSW/+mRYuYW2ndty3P/jtU/hBOzOv8fxxqsBibO21TzN3qGb/ANl21k+B9ePhfxha6ijnZDIFf+80ZKqw/wDHq1PGCmSwt5cbVkgVi3uUX+tcXar5kipnaGH3sV58Ve56De0j7V/tKH/n7T86K8KtPiJeLaQjd0RR/D6UVx+yR1e3Z4jKfLgXBOXOD9KzLqZzIka4VSOaKK948Efbr9ot2P3Sg4obJUHPJoopMCeRRPC0vRl/dt/tH1qqZWO3J6UUUgGT4Xa+OD2qHdtbHaiiqQA6hX471p6UdtwvA2MRlaKKGCPoT9lnw7FrX7Q3g4FysVjBdalg9S0aMFA/76H5V+ht1ai50+4UBdssbghvdGooq3sHU898KztouovDEzN9nIiBY9QoBH86+l/BGtSX9pE0g5IoorI1LfjrwRpni/QLuw1K3juLSeJo5EYdQOlfF/jDwR/wiPiS+8Nz3P26O2h86C4YfOYiM7X/ANoAAZ7/AOzRRXmV0ejgtzhdR0YRSsoK/Jx0pkFrGuzjvRRXmHrrc3rCBWdSVHBxW3BF8nzYOOaKKzZ2IvxW6xKHblRztH0zXrfwg+E8PjC2ttY1GSNrLzdsdmmfnPrIf4vpRRXbh1qcmKdqeh9G6VpcOl2ywQRRxJH91YxgKvoKug5GT1oor3IHy023uPztTPekydtFFJGRBO37tqxL/o1FFUBzTSGSdV7ZxVH4n+J5fhr8FvF/im3Uvd6dply8GOSsnlko3PocUUUS2BfEfjvcxSNEZ7mUzTyq00knd3LZcn6sxNV7sE7Nrt85UDPaiipRqZWo8OoLM3OOeKoeR++ZSeh4bHNFFDF9o7vxXGieG7XO4/6PG3X6Zrz+1cpLFIAMbSMfrRRXFDdna9i99kb0X/vo0UUUhn//2Q=="/>
  <p:tag name="MMPROD_10025LOGO" val=""/>
  <p:tag name="MMPROD_DATA" val="&lt;object type=&quot;10002&quot; unique_id=&quot;901&quot;&gt;&lt;property id=&quot;10007&quot; value=&quot;Next&quot;/&gt;&lt;property id=&quot;10008&quot; value=&quot;Back&quot;/&gt;&lt;property id=&quot;10009&quot; value=&quot;Submit&quot;/&gt;&lt;property id=&quot;10012&quot; value=&quot;2&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2&quot;/&gt;&lt;property id=&quot;10195&quot; value=&quot;1&quot;/&gt;&lt;property id=&quot;10196&quot; value=&quot;0&quot;/&gt;&lt;property id=&quot;10198&quot; value=&quot;70&quot;/&gt;&lt;object type=&quot;10054&quot; unique_id=&quot;10002&quot;&gt;&lt;property id=&quot;10137&quot; value=&quot;This course is part of the Manufacturing Excellence Series&quot;/&gt;&lt;property id=&quot;10139&quot; value=&quot;1.0&quot;/&gt;&lt;property id=&quot;10141&quot; value=&quot;65&quot;/&gt;&lt;property id=&quot;10142&quot; value=&quot;  :  :  &quot;/&gt;&lt;property id=&quot;10143&quot; value=&quot;0&quot;/&gt;&lt;property id=&quot;10144&quot; value=&quot;0&quot;/&gt;&lt;property id=&quot;10145&quot; value=&quot;0&quot;/&gt;&lt;property id=&quot;10146&quot; value=&quot;1&quot;/&gt;&lt;property id=&quot;10147&quot; value=&quot;0&quot;/&gt;&lt;property id=&quot;10148&quot; value=&quot;1&quot;/&gt;&lt;property id=&quot;10149&quot; value=&quot;0&quot;/&gt;&lt;property id=&quot;10150&quot; value=&quot;0&quot;/&gt;&lt;property id=&quot;10151&quot; value=&quot;5S&quot;/&gt;&lt;property id=&quot;10152&quot; value=&quot;5S&quot;/&gt;&lt;property id=&quot;10153&quot; value=&quot;5S&quot;/&gt;&lt;property id=&quot;10154&quot; value=&quot;5S&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object&gt;&lt;/object&gt;&lt;/object&gt;"/>
  <p:tag name="MMPROD_NEXTUNIQUEID" val="20155"/>
  <p:tag name="MMPROD_THEME_BG_IMAGE" val=""/>
  <p:tag name="MMPROD_10014PHOTO" val="/9j/4AAQSkZJRgABAQAAAQABAAD/2wBDAAMCAgMCAgMDAwMEAwMEBQgFBQQEBQoHBwYIDAoMDAsKCwsNDhIQDQ4RDgsLEBYQERMUFRUVDA8XGBYUGBIUFRT/2wBDAQMEBAUEBQkFBQkUDQsNFBQUFBQUFBQUFBQUFBQUFBQUFBQUFBQUFBQUFBQUFBQUFBQUFBQUFBQUFBQUFBQUFBT/wAARCACJ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9a8uLe/eQSvw7fddvWp38QXMyugkkXPy9W+WqEkbyXcoxtUO2Vb609f4h97n+IV9Rz9zwl5At1K24faG3Z/1ak1JE07MqRvKzlv4Sas6VoN7rFytvZ20s7sefKjZ/wCVes+E/hudDR7i8jEs6gPtcfdb0rjxWNp4davU7sPhJ1npscRZ+DfEN9Am9JYrdR95325r0PQfgLb6poC3t94lTTlfb96B3/4D97J/4Ctdx4c8MyaxqST3peKyh6/3Xfrtr1jxDqXhyzs4rN4rS4urePeI/upAAOmO7tXy9XNa0/g0PbhgKUPi1Pmo/BnSLp5wniO6fycYlW12J/u8tWYnw30qG5nD6rdG3j3ZZULMmf6V1viq81C8u/3bjTrXDOVjQtt/4D8v/jtHhjxcIdok1PS7h0DRC5aDZsx/fzz/AN9Vgsxrv4pGzwdFdCvonwHs9YW3ni1eR0ztOx/mdP71eY+OPhrqvhG+cz+a9m52xsp+YjO3tXumseMJ9Fs/t8SW15BCm4/Zv4cd1x1rU8H/ABI0DxpZPaX8ETu52bZQrbFPfmumjmNSD99nLVwUJL3UfJv2h42RDJIsQ4PP3qiu9SuPs3lfaJF2dG3n5q+gPix+zvBpOgzavoFx56ruuJEd9u1fmZhXzdMzxlSfmr6rDYiGJheB4dalOi7Msw6jeSpuNxIxJ672opunwjyD8x+8aK77s5OUddtuuG5KsM5VfrT4VLbSgPz/AC0y4VpLptwO7f8AxfL/ABV3/gC3jvNUSfyw0Vs4b5uxH3a86vVVODZ1UKbqTsfS3wZtdK8F+D7WzlMK6zdR75WWPawJGdu7rXceGvhDb3iT+I9fk3Wp/wCPTT1+VWUd2/3m/CvGtHupNH0qfxNeIsrzOYbG29WH3m/76719EfCLVtV1rQ7e411F3SpuCfe2p/DXwlacqsnJn2tCjyKy2PJfiReX6ytFpUTW9rbBmjjQbdrfxFq8psNB1nw2Z7t7K61HUrw7fMnRm2Ln8h/9jX3Jf6f4YkRjLJDAzffkjjZn+it2rnNVtfCEMbSRzxcDb8x2M3/Aq5IKSRrJeR8R614R8V+dcXdxe30Sz7W8qD5osf7RHT/driLjT9Usb1oyIbpG67yd5/3h81fU/j7x5ZaKJ00y0KO+cS+YHVvfaeteH3PiaTxBc77u0Vcnc8saKqv/ALy02Eacuxn/AA516e38QfYp4vKsvmWeNfmiUbffb/e/irl/HDXvhfxS2oaTG6xId7rEjbAuVHzdh8zf+PV6HHp8WpXNvaafZRwNcSDzJcsq4+83X/drd1a6TSfCVxb3PlXBvHW3j2j5VTnezN6L8v47auHvGUoWOo+F3xQt9Y0OK21Ty7hJ02mN/mrwH42eE4vC/jm/S2G3TpmE0HHy7T2/OueGqal4RubdyZfI+X5ZMbkru/GerWnirwcNT8gPepsTzV+9ivay6pKjV5ejPKxlLnp+h5rp0Y8huH++e1FTWG1oCcv940V9rc+TuQNbmS5lByzhm+X/AGd1epfCW2jutPvSmGfzlztHzfdrzH5/tFxISd25vmUV6r8FVeO1vXwFTzEw2Ovt/n+9Xi5h/BZ6+C/io9sfS01KbSbN/liQBUVR91fX+n/Aa+ltA0uK30i1jxtjCKorwDQGT+1bVH+aXAZ93zbWr6O0xf8ARIAM/KFr4uO59zS0RLd6Lb3ETEIOlef694VtpHYgBued1ei3Enyf71cdqfyyyDO3mtHFG9Ns8i1/4d2VxI5MY6+lcpL4BtLfcggG3+7XsGofM2E+bndXJaxHJHucHaq/w1mo2Nzj9M8M2uizS6hMib0G2FfRvWuH+Iml/atOnliAXZGdifw12GoXE8k7CR+FbhaydfZG0xw/pWijY45LVs8HmjfxJ4dt/PITUbbK/MA28bef/QKRF+w+Dbzdh4n6L6NXW6po6W9skluRt3n5sVy/iVfsvhm3iiwjSzNlvpXpYNc9VHz+KdqcjntJP+jt8/8AF/e/2RRUEMLKmAxxmivs9D5G7JpGW4vZYvuq7s3yj3r1T4c2t7oqW9vf20lruLXAWVCjOCPkbnt3/wCBV55pNjBeeJLO2MhZp71IvlHq+2vsr4i+Eb/xlotrrMCRpqllJIm5jtWWFJiqfj8i18zmVe0VT7n0+WYX2ilUvsP8EaCb7xBBckFooQGLL0zXvtpdRw26j+KvPvBlubHwpbpLGIr+OPbcR/xCT+L/ANCrnfEl9rSo5tdQit+d2yR9tfOLRn1cIpRPX7zVI442Lnax6M1cvqdwjQ78j5etfOutfGLxlpM3kmK0vUQlS3n7mP8AwGtHQPi1c603l3du1vK3y/L8y1rc1getPcRyI+Tt21yevatbKmwHc2a5vX/Gw0m2YzSbQwLbmry/UvixpluWNzcs2T92L5qFqaN8u53uo3yMWCY3E1yfii8P2CUfxKPvVmab8UtD1SXZGZNv+2NrVoz3Fvq1ozwPvGVz7LSZxuSkeZX+uSWug3Ehl2sp4Vh8ucqtYHjC43Q2EY/ggLbcfMGLf/E7ateMoTb/AG3TUQuwuF2Kn3ufmqt420W70e502S7Ee2e1Vk2PuYY4YN75/wDQq9rLUnV1Pm8wTVN2MzS5XW2I8ot8554optgA0THB++e9FfYcqPkbM0PCVnJceK9ODuYke+g/er95Myj7vvX3u2vXtx4j1LSBAkVhaOv7tU6DeuPm/wCBV8UeEbVLj4heH7cZ41a0Qr7GZa/QLxXotvpbXM9vGq3F+8fnz5++UyVG3/gX/jtfFZm25pn3eU2hTlH0KGp6TcSWz3tvqE1q0txbJMqgMpBkVGVd3TcH5P8AsrXH+OfhfZ61FPJe3N8nmhtkVrtRU425buT9Wr07SfKureW3njWeJwVdGG5Sv8Qrl/HFrqGlxf6BcM0WOEuhv2/7rbs/99ZryIXR78qV3ofJusfAsWuqvPaXd2q793zD73/Af/ia6/S7Wz+Gf2CSd5biW/nWJLOUfM529V7jnb/31Xa2Woahdalh7e0abO0OxZv/AB3bXcab4VGoanYXeppBKtpJ5sf7v5lfG3Lf7vzY/wB6rd29RwouGiPnX9oq6azs4t9pc2S3EixbmdG25+jV4ZZ6DrCyf8SzbLxuDOQ26vqz9pbQf+Egt0jSPfEknm7sfdI+7XlGl/2YqoDbSxOAFeP5XVj/ABbW/wDZf/HmrVe6Z16c7nn3neJI5GF5o5nRD96IDdj/AHf++a77w75tjpy3jeYtuXWJ4FjO/k/wr3rpYNN09pN4guV9Fb7v61sRLbxxeQbeNkyHDs/zIwP90UnqzndOSVjynxjZ2mn+Ior077eW5QfunPzHBYZ2/wC7tP8AwKuQ17TZIRZ2UsheVBKxdju375WO7/vnbXf+PPDP/CSeItOuYEZ2QbZmX7qID97/AMerz3xZeFvEl4E+4j+VHz6fLXqZdFyrX7I8vMpKFBR7sp2jTLGw2D7xoq5pdzL9l6H7xor63mPiS1puqXWk+JrfUYCPtFpdJMnPdH3L+q197W3xe8OfFCztxoco8+1YPPasNssO/Pyn/gStXwhNZvJeTgIG5ONvyqWzXtnwH0e88M+Np7u/aOz/ALStGQWcj/vSwIKuydh8rfebPzfdr5jGxhOF+qPpcurThO3Rn05Y6obWRiDtx1rmfH/jYeSxJCqB61o3kfmI+w/MejV4L8VVlmv1gubn7Parln2/x4+9XzifKfaKoviNvwnql54q1xk0+DNrCd006/Kv+6rV6hZ/Ebw3puoT6XBfxS3sMbedB/EK8P0jVL238PLbaVfWsCj5htcdPwrz7xPdeNNJdpxIby4kfcdpyuf4f0reErFuq3rY9Q+JfxIsvszI5VUl/wBvdtryfTr63sdS2PL5sR2vG2fXtXmPxAsb/UreI3DzZ/jgb5Qp/iqbw94iMempZ3cBi2BVDVd7oxda7PpGG+sprPPyq2K5641KNZGSJjub+GuB0rXp/La3D+b6NU+m3ErXqmQ/LWbetiJVPdPQdDuPnluSYmiU7ZEc7WZa8E1aQXmoXEuNu6QsG/Guh1fVLj+0LhI5W2MPKKxmsGa1MwUoNqDcvzV9PgKXs1zvqfG5jiFWtTj0I7JX8ptucbj3orT06xVrckMMbj3or2uY8DkR6x8OdHgtYbrxDKgaeOZ4rJZP4HPLOq+q7lUf7zV5xf8AxUv/AAn8adNudVlkW1tbpGd2+75D7kc/8BVn/wC+a9+vPD58L+G7XSnCebbhln6bd53M3/fP3f8AgNfN37RXgmfULGLW7NGeWzTbPBsO4wn+IL/s7fm9mz/DXxtSpzz1PrcPT9nTXc+64Na3WjITtdPlK+4ryD4vW8WpTWrxkvcI6/ul+6yd1qx8KPES6t8M/CGqvI8qXmmQ+Y0n3vMQeW7f99o3/jpqHx7cW63MEojCzNhY3bvz/D/31XmTXvWPejL3bm/YfCfwlcWMF+mjWv2jYFd4B5T8/wC0KwPFXgPRIbaWLTNTv9LfYqIqzecqYH8O/d/49V3QfFRtw/nzhll+U8/cFcj8Q7PUbq5WbTrzdvC/LL91V/y1VTm4aM6lU5leJwnij4f2dvHmfxJethf9XHHFuLf7xVq87uPBNxNdsbbU7pYh821gOW/Ba6i60nV7PXEF7INr/KGUfK1XdbmfSbBpI5BLL935T81bOrzbIznPTVHOaBp//CP/AGqe4n89iNka7v4s/NWpc6smn2bXEp27U43Vy2n6s91NK5k3qDu3elcV8TvFzrLa20blYmPmnnrj+L/vr/0GinTvOxw1KihC56pFCmoI0umXAv1zveNvllQf7vcf7tV41N1MgTC7gy/MdvzV4x4a8eS6XOkhlZVQrhcV7R4f8UaN4oaK4vInSYfM6qdizY/i/wDHfxr3IV+T4j5eph+Z3gdtovwz1aaxV4IZLiJsEOjrj7o4orz7VfjtrT38q6dIlraRnYkSrwMUVl9bql/U4n194vYTXV6HHzb3Zmz8v3q8w1u3SZHgjTa2zc7f7H+7Xc6pdG6u70F1l/eN/tfxVxuueZM2xDvwfn3fy9K8Y9dPlNv4T6pHqWjXnhycKlxZfvbdFxt8s/wr7K3/AKFWP8SPDt5eaVPb27urJ8yc7f8AgNcdLrF14X1G31i2kCXEEn+rbavmp/EnuW+99a9ettc0/wAbaMl7bOrrKNzL33Vk1ys9SHLOB4BoHiq4hu7iOUhbiH5DvLKEbpj/AMdrovEnj5Gs3wXZ0Oz5vl/vbdq1L448H2l5dLchPKnjcESxj5twbd83ryq14x4k8L6jCi+Ve+e8QKiTLK230rZJM5f3lF2O01fx4Fs1ed2ldvmEmOxryvxD40lm81A5djuURL/vVkXFrrqxfYzPtQbf4varmleHUs5lllcz3H3dzfw1uoxhruZOpUqaFjQre5js9kv33PPPzBa4b4iLZ3HiSe3e4kt7q2jRAzfMj8K2Pb79ev6bp+478dPmLf8AsteU/GLwy8PiefUIt7LJHC8iqOjnePy2ov8A30taUXzTIxStS0OGeSSEsgkR8bcdmxXp3gjUn+yQMPv4+9XnNhY/bHgtooHWXBZ3YfeH3q9N8H6TJa2EQO77isVztxXVV2PLpNtj9UtBb30uFOJD5mPTPaiulFpJjv8AlRXL7x3WPsaa1K3U6ZCfvDmL+JRuqL7Db2qO8nzPL8xj+b73/wCzXqdp/wAhK6/67v8AzNc/4m/48L/6n+lcy1Nmjw34mSaPa6TFbLOtvfyTrDGiAO/mndtDfMuP++q5nw5fan8P40kt7iHV9OdOdr7XQ8fmMV59+0N/yBW/67f+0oasfBj/AJBtv/n/AJdjW1GKlV5HsZKbR65dfELTNYjZ3cwS7PuuOv8AwIcf99V5v4hvhM7vFbTTpnjyBvx/tcbq6OP/AI+bn/fb+dcVq/8AyEK9KpQhG3LoZxxE5fFqc1qjc7xFKEX5vmRulRWskfyNsKr3Z/kx+ddDdf8AHt+A/wDZaw7P/j7i/CiNGNh+1kbdhqA2KkUfnt9NqL/U03xDpsuvBXufnZRxGg+VK6bTP9SP90Vt63/yL919K9ajh6cY6I8mriKknqzx3TvBaLbXTxx72mOwMvYV0fh7wDqOn6eokeKeBE3J5r7XDem48EV6L4R/48bb6J/6DXUa7/qYP9yvl8bVlGdkexhqUZRTZ5lo2lafNas0s8ccm7DLnodoorq7fpJ/vmiuP2kiz//Z"/>
  <p:tag name="MMPROD_10014LOGO" val="iVBORw0KGgoAAAANSUhEUgAAAx4AAABzCAIAAACZ2kNwAAAAB3RJTUUH1wEOFxUhfOWbCwAAAAlwSFlzAAAeeAAAHngBy6sDHwAALTpJREFUeNrsnQtYVdW2gPfmoZIB55Zg6KcJYip+vvIBKJAnM9LSTpAhJiqZiGTll6bmI+KoJL4umpqPg4g7ReFoV81Kze5RUHwlKicfV0SjAxho5wARCYp35Orss9trrrXXa86192b8H58fTvZae6z5GHPMscYc03j//n2Drrwxc1fm9pP6yqAhP5cvNf/+5FPLL1+ttPkxBEEQBEGcBhe9BTAUnL6utwiaMSQs0PK/q5ZEET+WljJSb0kRBEEQBKGC/qaVkF/HERk+rLvlfwcH+xM/lhg/SG9JEQRBEAShgpu+X9/UdP/ArkS9K0E2kdHrieXhIQGW/3VxMcaPDbZ63TkkLNDdzVXvJ0AQBEEQhApG3WOtHJG8ghKidfXPG6ktW/zOWq2vb3y08zzLkqtn5rVv5633EyAIgiAIQgWKXqvGu/fGvm7S+wE14y+rY7y9PLjfw0MDhoQF/i2/2OozVnYV4OHh3q2Lr/mlp7dnK7SrEARBEMSJoWhaNTXd33/wot4PqBmtWrlb/nfP9kneHd+zLAETinjh5jWxgyJXcb/PnTlM7+dAEARBEIQi+oexOyjubq7n8961LOns34b4yT4925t/f2NSmN6CIwiCIAhCETStlNOls0/MS33N/31rSoTQJ7lsC/BhFxej3lIjCIIgCEIRNK1UkfHRGG/PVtzvfXu1F/rY6+NC4N9F80boLS+CIAiCIHRB00oVLi7Go5+/yf3esqVg4JqHh/vzzwZhADuCIAiCOD0657VyArp09kmeHZmSdkA8W1VO5kS9JUUQxJq6ujtH8opNptOyrtq6Jc7dHbPTIQhChqJp1bKFmyOelPdDVW2fsGXVtb9Iv2T220Mv/5+NnPJGDLJCELuhsfHepozjc+fvU3Y5pgNEEEQETBlKoPHuvY49UqysK346UEugFtF4QhD7B4yqpGk5ubsK1dyksjy1RQt0+SMIQgZjrQi4u7mWXUqxOmtZHLSrEMT++a70Rx+/91TaVQiCIOIoX3iNnrjFmTKCWr27dHExfp6TEP9G9s5PUQsjiDMAdlXvJ5foLQWCIM6Pcq+VSBonR6Tx7j1+Yeba2NVLovQWDUEQtTQ13Q8fkq63FAiCNAuUe61E0jg5IpWVPxGTI7w+PqRrF1/iYcwIgjgK6zfm19SQ96Z4ebXabpro+XDL7t3bSrwbBlohCCKCcgXxkEcLvYXXkpLvbgvlnQoPDbh4Yo7eAiIIopCmpvtCmwHnz42c+c5QvQVEtKSx8R5/e5bRaMR8GQgzlJtWLi5Gb89WspIU2DOrNxwFE0ror506PqK3gAiCKOR4wXVi+Wd7EsMGB8i8GWLvjJ9o+uKAdRzw8Mig7G0T9RYNaS6o2iEYFuo8Wim/oERvERAEocLadUf5hRERgWhXIQhCA1WmlTNFslfX/tLUhCm+EMQJ4fswgIXJz+stF4Igzokq08rJItl/rm/QWwQEQTSmoeEusVx60DqCIIgsVJlWThbJXnihTG8REARhBO7yQxCEEqqUi4uL0RFPCQTKyqtHxm66fPV3B/+JR7IjCOKIVN2q01sEBEGaF830oJv27bzPHpl59cy8mJf6mguvXb+lt1wIgmjM9eu39RYBQZDmRTM1rTjAwMpcG3v72uL4scHwXysnFoIgCIIgiFyatWnF4eHhvnZ59E//SEtLGXlHIOIVQRAEQRBECjZirdJWHT5T+L3eQmqDbxtPMKGE/uriYnxzcrj6b+G2I1269EPtT3csy3NyC6uqakUuDA/v3Kvn73ZcDhzQ0aBdsK2dZChuarp/l3Rco8THJD6F+LVci5w6XWqQ0Apm4uIGeHl6cL9DQ7CvKPO+tqpbdeZXWlLkfyPpPylR/P0f9WnTWnPhiY3o5uYKg4j4+bLyavFHsKxtg6KeT+wYHJWV5BprULGOUjYqLb+R65AidWKJj4/nK6P/E7rQt097c4Pq2DOhzgvP/bb1p6a23mQ6bfNay87JnSykWL+JNF8daa83FKppcSE03AxhqanMEFOymbGaNbiOITIS1SBL98KHL168aZ4EiU/B7wzSJRdqSl32phCFMQrpIw7QiV36L2YvKyUqry58uHVLDW8IdQojATTjydPXr1yh+D4xIiJwYfLzQUGPKVajsa9usYcMxfnHSl54kXAg479uSdoPQXwK/rUw9xcVlS9I2X/0aLGGwnft6pu8YPhT4YGtNe1FljJnZJ6g1Je8vFr9aVTvSfEhanoRB7ER+ZnN4WNLV3ylpglA5jmzhk2eNMimwMSOQY/K8lTpSryu7k6W6dSSpYeEDjFUD+iH557tPjg0oHdvKglxYCLYs/fClwcvaTugLIWPnxDi4eEu/ao/tJlF40nlIlFx8YHxXnGzBmo1y3TSzsc7hxTdW1/fmJl1QuUTgZrduC5WvCePitpI7Iqpi0YmJWrgIpEOPLJfh3n8chvaoX07b2c6zSZz+ylNXFMwKr48eDExaSc9XWkFdKOnhq4yPOh2+z6d4uvryeZ7HQ5YLUXHZNCYAADQF2PHZXG/a3hGCnSn9RvzhQ650wroq1s/OQk/hge9aHfuZKFDM9VTWVnbP2SZ+tEBd4BqgR+YfXdui5c19eoOSy0BHd7c58ePC/5w8QtaWf9gH4+N20L1ETjhoZWhW65YGuX0KfLPny9LSMqmuhQ3/H68c0uUxIQwGt4sM9k7vpk6baf6+0DNcJMd2ElCMoM2IBo00ItoP6YVb03/K7HcdqzV3JnDmElJm9nJGsxeoGse8Z0NUywzu8oS6HZPBC2cPCWb/VfbP9A0Pn7vUbKrrHjhxfXBg5cLvWySJTN0J9p2lRXQi3r0WqyJ/Hw2Z56ALqrt6IA2BU26bn0euzpSB1Rsp8BkXbQEzKbtH1+wfOVhlff5rvTHjgHvQz9n9gjQLblhVVZezeYbGfP5l99ClYLdQNuusoJbooCeeWv6Llh8an5/uOeoqI2a2FWWgMwwiIqLq/h/glXW6Oi+xKtWpn+t+QMKUV/fmLurkF8Ostk2rRLjBzETlAHnilTlBQWbhvg+izHQnNCV9ZbCvoAKYdw0nJkLazXFdwArRMfuxMkPtp2G94RWeOfd3ZQEBlXrEN0ejBLNjUu5LEo9ADaK4nkUenXvJ5fotXoEux+GBvuvpgdnfOi1IDcDZnfnrinQP7V9NLgnpQUtVFf/kGXEzrDh4zHES6Dng8VDQxg+Qi6r1ekv2zat3N1cu3XxZSMoA16bptzfAwtBoomqC9CVHWgRTxtoGjbOKj6wVlM2DVC1QqQDtp1W0xgsPGi3Atzfzq2rpqb74UPS9ZbiV8BGgTlPwYXQHzT3QMgFhobTWFeVlbX0jA+5gLECRrOaBaEl0Nt9/N6jbS9CZ+Cbgy4uxo/XxBA/L2TxaAvYlEIuKw8Pd0mRmJvXxA6KXMVAVgZcvloJJq2CoA0YHmAOi3yga1ffCXHBL47q5dOmtXo5pUTHs3+vbJ+UlVcTm4ZrkQlxA9VEcUJDXCgqy8u7JhIlDSMfelTsmH7Sb5t/rERc1XLhEebtP9ymOVlwG7i43WfiId4K5OeTtfUkUdGMHxc8e9Yz4oPCckft2nVHxaWFeoMWtwoU69evg9DnS27cIg6i4ZFBih/WaBQcdOs35ovPNBERgYkJg7kdkQqa1QynIm6U3hbpSCAJWKJ7dydIv21xcZVNix+qjtvexW1BlSs519w1tfXrNx4TER7EeOIJX6HQK5HmO1ZQwm8CGFCD9ThsA4bhE0ELxT/D7Y/huoTl9k+5mMeRze0jYDp36PBf6sPaoLfzCzndZVPxmvdCQk9IWfiF+EtSMAd/rEyzmuxAZc2eu4ff1qCIPkgeQS+WlGNTxnFi+er0lw02dwiaeaidXWzH0IS0lJEKgtnXrc8TCoj5bE9i8MDH6W2BFokkPXL4bYl7gpx4hyAoJqthmbpopJRtZbKwGWxeVfGhxG8EbQtLPaG/UhK+qKhcPHhWuvxCjWgJGBCwplSs3erq7kx/Z7eQkxha/OSxmRJvpbLLyaVjwPvEocrte+rZs53mayHoTocOXxaJl5e+5YJ7uSN0H+iZcvfxSUEkrBsm6dKSP8u9oZ3oOg6hvWzc061fFzNsaDcacwe3AzFq9CZNhrxB2iZcNVsoQODjBddF9kwQu7HQ6JalIpRJ+4jvbH756Oi+mzbEGqSnDAVzhJ6UjFEWzL5k6SFiecX3i6G9qaaWgfufOfEu8U8ZzuIzV4Ol7oAZHRY3SYnhmrcIzIhwW1BGMGiJH4iOyZB4q7Ah/00sB1UL96ckPJjgoGu+vTBPvfw2Wbksau/uBDWrRtDOoKHOn51D/Cu0ONhe2laRJjQ03CVODNAtofKhCWj4mKG3jHiuB5gg8+dGEj8wY5bU985J03KI8pt7Jo1NmlzPhCri/wmE0TYWkDHZO74RsqtgjECTQcNRmjugp8EAhIoVmjsMmg55AEbr6vRoxVtTQWCY6aBOoGaIHwCri18IlxAVGqgIYvy7VhDddYZ/u6wM0k2r18eF0JOSPQp2oBA1DqyE2GwI9/X1hCUjv1xiAsxmwtQpYTCjU31DCnoQtBVxMHMvqmzeobHxntAC/dqVZNrpHzltS5yDQf7z51Vt8uAAzfhavDbq4vGOjwhZV0fy7CJyxQqrfI9msk0TGHz7zHeGEg0U6G9SAnthIS7kJmTQM2HkEoeVdLvQDhEKWdNwjNgkMNAHBhGoF/6fJKosKcBXwGjV5FZQM0QFBVMwMTnnvk+nEO/z9LMfaSIPHxgpxNcXXJQV97tU0woucKZg9snT5QVpCm20scwnS5sJcQP5hccKHHhJpy2glz9cPIrNd/3tq7eJ5Xv2XrB57aHDl4nlXx98k1labaE5WMg1Kx24rbZzBuhroqjrNx6jWUMa4+HRgs0X7do5iViemWXbvV1UVE4s/2xPIpueSRxWYBfCTMbg2zVHyGqBCZiZXcUBg2i7aSLxT2lLv1J/f+ghWtlVHO9Mf5pYTly6+Pp6EhMx0HN52nRZGWymDLXk7BGKby5pYz4c8NQ3v7XNvXtNrq5SLUuhiDR//0eZPQJRO+u7ldeuEDJ3aMBlVeEv8cE0sZkLOGXhF/xCsAthcclMfsODOZgf76U+ofnObfGai/rxmpgevazPhLCT/VYSYbbXBGwgsET5lZOXd81mz1yQsp9f6OXVilkOTxhWROErbtbQDkmmgZDVsm7NK+yFgUYk1u3WT06uTo9WdMvfAN2leQ+B8UJUsDm5hcTvApuG6HAdG7flRnGKtqNPisvK0HyOZ27Zwo37CQ8N4H6k21UiaLIZUCK4E1AEq27NgA+SR/ALhVzWZoTeBk6IC2YpvOHfczC/XE0ME6VW8PV5mGXNODqzZjzDLyQeq2cJTBhEa3XOLKYpo4nCmw+gdCy4TOhWDI8MYnzmo5mFyc8Ty1WGLe7OnUxD2gnjCSpRKAAG1A4xYAYUspCHSTFSXFYGWV4rRHcqy1P1FsFOSV8Zpf4mshBaRp86XSqyhhNyf744qhdj+Q0PpjH+bJplOqX4EC6iNlSP0FQE1oC9rTcGhfrb5yC16eQjHppu0KlnOgFCSyzGpqolPXu2I5YXnitT43aitPLp20feaZiJCWHEYzrnzt+n4YZriS4rQ/PxWqnEzY3cMEJRq5Ro0cKN/6N33dgFNM5LpkHVrTpiOUv3pzh5edcUXytXG0qH6GATsgZ0BEw9Jxukfo95sfw6YqKvC+qO0LArundvq9dXQ+ckbhRQWb2UnHDE24o4X+HphOLJkqblaCWVRJeVAU0ridjb4hixhDjvMoC46SYnVyxfv9CrDYeefc3QC9ZuzSoMvNkitEq0B9WnxtzXi0uXfiCW6zvSAzq14ReqqV41eXfFIWblFXe+hg0OIOrk3F2Fmhx9I91lZbB8IfhDVa1/bxtJYx2Iq2fmMYh8HBu3hcG2ZEQcvebdwaEB/LhvR0+HoWbPqT1Mw4hDA5YHpVSujDGfLoAoQ9msWpA/g7/lBYh5NVPWmQREpLusDJamVVsfz+TZkSlpYme5OBD9/7ii4orsNL4igHnOn0dran6JjsnYuS2ecQw14qAQfVp+ft665EXc//nf+YW455QSsOQlvsHkziOSezd//0f9HvNCWxaRRVzcAP4spn5fsP3Qvp03cSMk8XQsWchyWRmswthnvz00fd2R6lpn0K3wFGmrDsMTaXXDObOGEbsgtJlfh18zXO/Onaw+YsZoNKIPzFF4IylCrp4i+rQqKqptnhuDOCKgzdOWfiV+zJ8aQO0ED/CfFB8i8bQrpJnDHVPo3OzcFg8zMr88avQmNUffyHJZGfg7BM/lv+s0rwVT0g5MHDuwrY+nJncD5eXl1UpoTX/lSiXRD6kG0JvmV+Ow2mjv94fu3ds6R1AOgjgx3HGTxP1K2gJqB362fnISVNPXB99knBoNQewQoaSDMFLyj5Uo2wsp5LJKXTRS6IWV9TztZK8F+4Qt0/C14HbTRJbeBU5vcr9b+kIoHZKKIHbL1i1x/LwV9rnMEDlMnR7wdf1DlkVEBKoPKEEQO0FxHpMNH48RyiCq4LRvg7DLKjEhTOgSwg7B2W8P9fZsZXAKuNeCWt0NDF6hkyNZAuazX4d5y1dq9lwIYue4u7s6REaD70p/hNWXXvFqR48WT56SrXcdIIg2KM5j4uJi/HhNDL8cBmb2jm/kiiHishIJdiQnXyg5t4BZ9dEmJe3A1WuanYD9WnzIZ3sS9X6mX1mUeqBjwPsOeroWgjgfMBjDh6TrKwMs1icnonWFNHdix/QjJmKYOm2n3ElTgcvKIJSN3cPDfVN6jNwzjO2WiBEflV3S7CChsMEBVRUfbso4nmU6STy0hBlgg0+ZumPThlgdZUDU07Wr74ql+ntDEZWACrbprxoeGaTJme41tfUm0+ljBSX8b6yoqFZ0SwRxKoQCeGCcSj9wQpnLyiBy0M2rr/RbsfZ/L1/V03TQiuraXya9uSNzrWYmiLu7K7QN/DQ23mtouFt4riwnt1DzhEZEvWkFLFInjA9mdn4qQoOATm2wBZ2AJUsPCf0JFPGEuIHanhkw4rke3C+ggkARPf3sR/qu9JoJsa9usdoF/NmeRBy/dgg0Cqxa+YMCTCXpwcrKXFYG8TMEd5teCwpZonf9aMP5v5dV19R7e2m89RRsLPiBJqQ6tM6fL0tIyhbSmzNm7VazpxTRFqIXGnF6wL4RWgidPzvn8Y6P0PtqLgYFlEBxcVX/kGV61wSC2Av7Pp3yRBAh48Fb0/8q8W0Pcb1k02Vl4Mda3Wm4m1dQMuKVjQ+1m+XodlW3Lr5pKSOvnpn30z/Szh6ZqbldxYzevduD3qz4fjFx2gaTCyOudKGmtp5fODhUtpFdcuOW3o+C0GL+3EiqdpUlgYE+311L0fuJEcRe8PX1HB3dl1+eu6uwstL2W6b8Y+QXRzZdVgbOawXm1KlvSldvOLr/oMNnZfX2bBU1svfkCSG9erRzslTFHh7ul4rmtX+csMOgqKgccwayx2Q6LfcSYpZRfI/jBAidwRc7pj9LMby9PYhJfRwIYtp6NzdXJ9PnurB23VF+Ib1zAO2B1ekvE4fDyJc22HzbMzZuC79QisvKYH4hOLBfx082jtO7EjQAntndTfts5pcu37x9+2erwkGh/oxHe+vWLYlpS8sq/qXMtGLvL3GmQ+wRxCbqT2iQy4TxwQ5tWh0vuM6PPsZ4JkQZHh7uYAzxQ9FhQSt+9I0al5WBM61a2mWGGLvizwu/5DsbKstT2SfXIR4JbDKdNse0yoK9vyTLdFLze6o5UVgNdfUN/MLw8M4il/j7P0osh5U6LsqdEvvMv8Vn4ICOxPLGxnvOcfQWPS1BHNT2WZ8KVJYTAMYQ8WiE0LAVIhlE1bisDOJh7Igd4qP03B4YP7ofwwkGBA1jDsaMLgqLeDBcr55i7kMhH0bFzRo1R4cq49Llm7Bm4Jdnb5vIWBLEbrl48SbjYANiCGPfPmpl0CqPK99Ek+WYZF+fZkD9KlBZTgAYQ8REDNAlhI6+UemyMgilDEWkANM5+y/t1s1X2YVC46eh4S4z4Y8XXKd0Z1BYzJ6Co67uDrFcaLXKYTSSVzx79l5gLD9w+/bPYG3zf9hLguiOm0AcRUbmCcaSEEMYNVk4abLdR6KJZj/1aaaoqJxYLuRKdybAfiJuAhsbt4XYK1S6rAxoWkkkLm4Av7DwnA5hQ3l515Rd6PkwOaeOUPgtDYj9VRMSklhnoM4ynSKWi78Aghmia1eCcTx3/j722zyJMa2ItjjK7l2YM4g9c+snJ1muIaG66Bn3/Oh4ekB9EvemQX3q1SUWpOwnlrP3l+tCQf4MfiEYyvzMVepdVgY0rSTi5UlI3JCTq0OsqOKX5UFBjxHL6Zk7VmzOPEHvbDXuVHM2D2IQTtEbERFo89rkBcOJ5VOm7mAmPwdxDnPu7UL0EFq6sJzOOYgv1KQg1DOTpuUwE35nzlliuayQNaF893/ZXKBSvLJyQqZ7IQfVB8kjiOUr079WXU9KJCe+DRw/Lpi9MLoAFiRRP/OXtepdVoDbjdIfQ4elV9fqc56o5lw8MacThSwyRL35P3vPr06PZvl0sHxU/LLc3d2VuLsQSkZFbdy7O4Gq5MtXHl6UeoDqV8B4uHYlmU3E1Z9e3kQsnzXjGZvXPhVONr9ydxWGhvi/Fh/CQH6guJh8sKbiYL5mTvfubYnlpaX/DAz0YSYGTBJjx2Upu3bY0G7EcmY9s7Kyduo0wulqcs19ocCsJUsPJSaEqdkv8kHK5/xCoRsKeYNAE45+uS+zbGeGBxNH1Giyypo9y7bKchp2bov36zCPX255XpwmLivABQyR0m+TvT2dJIV0UMiSbTmyj7a2fVuSywcaYDPbF+fRMRnEcokxnttNE4nlYK6BdUXJ7Q+rpeDBy2nbVYYHzeHj997/t3fuUVlc1wL/EBSJD4hYNUpAhMRnBZ/gA8sSK2hyIy2Jj0Yj92oiN9LIysOyogbJTW9sJF2k1xo0GEnQqi2xRg3RXJLSJUawFAElGgNUrAgYYiBCUB7SXWetyTDfzMf5Zs6cmQP7t/iDmW8e+5zZZ599XvtUXb1p9IsgrxQdXPBcSdaHCxE0FH96/qXDbDSqsbFFLWx3rzK1FFHrVpm/8P+YDajBi2aFvan5drXRats9zYTWkaHCQ8lVDJxtU++FUkOtiAmbrmqWEDw/+6gWjjuq396xTPF80NRtDCyVAGhFwNhkxfVDIHwvGQ0U8PDoqxZBtKWlTfifSpeVTRgQ7OvmCt5V+NzuxzK44OmEQ+nvU66f1IyOYHEYmE748E+vO6BYo4NghHuTOaj44cngl2SfKFObne0sra3t4P6DUzVx8q+lpRqkNXTICWwWZJRYTugCbqLvmFcUvwKQuPGnhM/57JNfqv0EGuU1dOPOtFMGLS8AXT1w8O9+AUmKv0KF1KtMLV0UTQRU51CxKQ4kUeTu3U4ovGo1KDm5ORvUfoLWESi/WmenHiBznkv4AEqu4q+gk7Nn+Tv7TLXCCJWotmYkWDNFzy/umTkO7lqxfJqa7yVYKlr2VhHQCrAkYNjVZmJ8cGiNcW+3JrveXq54/rmELBu9LivApbPzh1HGxUt35+aVO/sIawKeYvYfaQ5yQfkHL0HtVyg/0EChHh7w7N+u/vFP544cLXEwS6msdBN5dQjVqmKXuwzwflatmhE02cepFAkz4h0LDNK++NKf7Wf5NNS/QfIK+71R1YB6bvWqkNWrZuofIgRD/F7mWcXIKCJQAVwpTyZv2YBVJYnrCB9C2mR3vPzQARcv1u3Zm+9YkWzEgRnBACluKU/4ERnDTNqSkuqfRLyl9qugkEsem0zLSsA3ra5pyMz8G2GJIEwviYkAcxe1cLwwD8Hf31tzinI++zLu2UNUdFIGeBVDhv3KwQXwOZK2LBo8yGPQQHe1wVwSIW/e+I3jUg/WA5wbBxeA6QBHkIqlksqc/D8fO/aznc1YRdsLBoq7WC1qGl5SlBgWnmr/of/3tf94Ni7M2bd0ca2A9Pfzn0s8bHba6QDe1Yd/WEMxOLvaSJCJgI1zdprUu3vzn3/JnE/8RMyUd3atUCyielwryITi4mvGzZHvFjCOGqZ5+Y55xUSZ7fnt9p8TzqdB10oRqM5HByZZ6ptqS2/InBSLbL6kwb6JVF29qdYTRgtoTq9YPq3by27cuDU9dLulFINQcik9xrWyOWl7u/WeFZGvEFz7VOg7qcucfYo1yc0r952Y3EZvhc6RrKfVZsmYgja7A9Xn5pcj2UsLzUTCzcadZYBHP8WFtcw4lZugocV5pTyZZEUhG8DUMptB31MB+wuaYLYUNv2lu+D0i1bQTD1+FeDnOwRaC4aKR+idDBs2CJpeVshS2712YElRorN+VQ9DbdqxPRpmWQkoBF94cum0z09ucP5RVqTx1m3wrpoojWdDFkMJUZvpyRgQQ/NI+YvPR6jNrzQIMCvd7oWph1EjPU3xF5+ImfJ1zevaFvuAOkHNYaj1JwFM7eUvtvRyU0sLo6vzboGaIDTE6ZlJ9oBmKk74ZQa8Xf+yZWgtFOa/ZAXxoOkF18PXMUIYp8SGKozl4kRrMnfOGMJ6XMMsKwEF1+rUmcrZkW85/ygrMu6hYZXFWwaSzfImAUoIuAjHP4wzMVFQF4K9ADH0jM1DVQoVKpuGFBgUo4M72Jj7i1Ayy0o3vbNrhc4ZEmD9wTkzxeZCEkCTr1a+Cq1q9m/vqcAHLSlKNOXVUHFqmBSiBug2aDj7vhZQSzBNtHq4AwN/VPPPX1N0E8WCr+Fe+Do3b/zGlMIOOQD5oN9e9RiO/Xldt9eAedQcqqPLguG29o4lv9jTY2ayn/wgLmyWIZulg88LJeT8+etbkj9iOfvqqZUhv9q4gNYaLqhQweNpa+t4Z8/nJz65SDchYIBCZvgvfWLK7Fn+zDYeBn8xYv7DWYeLHU8515mupC2LfhoxjqKFgkeBzYXm0YlPvuh28qlOwC+fM2vM+mfnTQkeRbiwFHEWP98hDfVv5J2ufGHjYTaTlkAtc3M2eHj0pftYMDVgIlpa2va+l29cmRIAH27jCwtCZvpRr/shW8Cl2PX28rTdeZoNnVhwNMyplwLGUCjsNbXffXi09L3MAuM0BGSOfixozX+GTpgwAj0qGVD9gbvpYC0RYTAdNX6Yxn7qTGVkTJrmB1kK6hPYHXD3bmd7e8fFi3W3mu4o7hzS3NJKWJjBuAzw6Cc7CYVZWIPjVDxibbS2tgsJ+e5Wi7CTV7eLj8RICuJCtpkzfB2LCs6cbPGEjTjaMvlUSnhLwdkq+Kf0fLWwOxD5Bhqy8BDiYkkGn8B2T6PAa4evYLsXWVvcUu30mUqSuk2oA2z3gn+Ca2uTrOFyc3Ol4uYKOm9/nk3+8CUtvF2oRMUtqgi/oxTwnMaMHio7CWo56gGv8eOHyxJiXHqbm+8Iu3uJZcrZtIjKKRAWFgCH9kkwGtHQCQmRmWih+INswhJIaIR4ePQzrn0ofC+wV0LeyioRx1ZLphigEoMHeQjl3cXFha47pWi3qb+FJdBmUIwgKqBtaarIv10r7KxCeKEnrVJBEARBzGVn2in7XcugDXC18lU9j3XDzioEQRAEQXobarvBki8hVMMtbNaY769bMRoNgiAIgiCIQaTtzrM/qXOWlUAfnfcjCIIgCILwRUtLm0FdVjZ0rRAEQRAE6W0I+wbKoNJlZUPXCkEQBEGQXkV5+deKkRdobeyBrhWCIAiCIL2Fqqs3p4dutz//RMwUWmEj0bVCEARBEKTn09bW8fS6A2r7du/csZTWi6wY4g9BEARBEEQ/d+92trS0niuudrw7wvEP4yiGP0XXCkEQBEEQ7mltbR828mUNN86bF0hl9roIDggiCIIgCNJLGTy4/weH1tB9JrpWCIIgCIL0RsaOHVbxZRL1nRBxQBDpjSS7dNlsNclu21Eqj3UKPTJUFxSkh4bKTkZnZAStXm1KiqJSU6fHxbm6u1N53XPl5fcHBDh1o7OZqed2s2QWqCsp+XTTpq8++ojw+smrVoUnJXUrm3F8W1GRt21bUXo6ycUPTJ36yM6do0JCyJ/Ppgwy/uh6EkX+IhOzrls0mxTH6NyD2QHYa4Ug3HPh4EH7k6X79pklz4mEhNf69//myy9pPc2shFhZ5n+ePg21VFpwMLlfBZRmZv4uMPDwypWdHR2M8wS8wNcHD4a3E/pVQE1REbQZ9sye3dbczFhaDfCoqLxA16TMmxdYVrqpof4Ng/wqG/ZaIXxxYH+s2SJYDqgjizMy7M9X5uTcqq4eNGqUWYIdjI5+9sIFF1e9Pe2Xjx+vOHkyIDLSrIRYUOZ/fPrp+wsWaL79/P79ng8+GPH668wyBBzBd+fO1XbvtTNnjq5dG3PgADNptcGjovIFiUlZFDlB/D8sLGDyj38wgDNn+Lq5ufbpo7cLkAR0rRDEKGiNMzqm/MSJ2w0Nij+ByxW2aRODFIF7V1NUdOyZZ2qLi8WT9ZcufZGVNXHZMv3vzY6Pj790Sb+XxhLjZIbcBlfD/nzgokVjH3vsoUWLPP38hDPgW1/Lz686deqr7OybX30lvfjzlJTwrVupj7Ao0lxXZ+9XQc74hYX5R0Q8OHv2iKAgD29vONnW3Fxz7lxpZubfd++WXnzh4MGFKSka2glsyqCIQR/dQSoMmttA91Ea3qLNpPTr52aR5jcOCCII3zgY+GM2Jgh1ycgZM9adOxccGys9D24fleffLC8/u2MHm7TQwjiZIVcbrlyRnonOyIAq6sns7OlxcaJfBYAvMj4mJio19ZeXLz9/7Zr0lrvt7dJKy1DsRwBfrK19pb199V/+Mm/zZv/58wW/Cug7YIDv3LmP7toFv/5o4kRZqtlIqwceFdWaGG1SjAZdKwThGGjlyyZajZw+XfwfGnnVBQUs5Znw+OPSw+uFhbSefCIhoeWbb1imxbIyy2qXIYGBJOsVwM16+NFHpWfAD2CTD9fy86WH4E4NGD7c8S1Qs/54xQrpGVBmNtLqhEdFtTLGmRRDQdcKQThG5leNi46evHKl9AzjyezDJk2SHn7XtafEWWSuQE5iIsu0WFZmWW9TYFQU4Y1Dx42THt5tb2eTJzI1GEM2S2ywj4/08Pv6ejbSaoBHReUFuiaFGehaIQjHyFwraOHJXKvijIyOO3eYySOrDtUmgRESlZoqPSxKT68rKWGWFsvKLKtdhgQGEt7Yb+BAU/JEpgbkAvMCj4rKC3RNCjPQtUIQXrlVXV2ZkyMe9nFzA9fKw9tb2o3R2tTEcnYC3Qm89wcEzO3aAZAdH88sLZaVWeZa9ffyIrzxJ0lJSZ2d4p/+sGeEyLrHCGejg3hSaZfs3ctGWg3wqKi8wNfiFRF0rRCEV2SDfZOWLxcWfNl3XJktqXagxnLr3188vJqXV3bokNlCmSwzs4E8WvAyiKMHHhUVMQ50rRCEV+xdK+GfCY8/3sfth7gql44cYTavtrmuTnroNXq0zge6e3ou7rrk6qP161kOcVpfZtmICWIKPCoqF1A3KWxA1wpBuKSupOTGhQviYX8vL3Ec0NXdXXSzBBTDtRsBNNalh1Rq/Slr1kiXPYKbmLdtG5vkcCHzwBEjzE4u8m94VFTrY4RJYQCGDEUQoyDfLUtDdD7ZMB/4UtJJCcGxsdI+Lbh4xvr1Rqe3s6Pj9Pbt0jO+WgNwy4hKTZXGnMzduhUSKA3gZEGYyYyulQMMLYP28KioajDOOkWMMylGg71WCMIfYHFkHVGy+VWjw8PvGzpUPLxeWEhr+y1Fvq2oOLFhw6tubrIwWlOVgoZr4ME5c2QJtP76dmYyi/E2EdPhUVGtidEmxWiw1wpB+ONKbm5Tba14ONjHB2y69AIXV1cw8fmSNeHFGRn694xzatf65UeO3B8QQCvJC7Ztk/bDgWc5Mz5elmqrYZbMhJ8JNORnmZnss+VOY6O7pyf797KBR0U1ERNNiqGga4UgRmFcP7lsNFC2F4SAvWs1/7XX2KxkfmDq1BVHj9LdGRqeFr51a+7WreKZY+vW/XdJiZXXZltcZmnkDpbcbmhg5lox3kPQZvmPTg77rHOAESbFUHBAEEE4o625WbY2ULYXhMAD06ZJYzM21dZeyc1lI2FNUdFvfXzO7dlD97FzExOlG6R8XVZm/bgSVpZZ2vFpKOSRt3oGVv7onGKQSTEO7LVCEM64dOSI9HBEcPDwoCDFK4NjYz/bvFk8BPvuHxGh59UOtqmvPnv2UExMU02NePLo2rVeo0frfKMUV3f3RW+9lSVZ/JgdHw9upZVHl0yRWe0zVZw8uY94VxyKgGslDaINLh2nM7sJ4VFRzcJck2Ic2GuFIJwhawErdlkJyEIwlO7b19bcbIRILq6uPrNmvXD9umwztfyuG4DoZ+KyZdIlQu23b1t/fTt1mWWhfe40NhLeGBAZaUoOSFdU2O7tEEB4Y7KLi/TPFOG1waOiWgpmJsUg0LVCEJ5orquTTZH5bPNmWQ0k/v3ObrO2L7KyDBVPtt3Htfx86q+QBWaEGuvbigpDE2U1mWVbAWoe12MWIkgWHqI3BGe38amoFoSBSTECdK0QhCd0Bv80es7HiOBg6eH39fXUXzE8KEi2ANv669vpyizb3rj+0iXCGxurqqSHzKZAaROY91DmPCqqBWFgUowAXSsE4QmZb/RUTo50C1vFP2nnxJXc3FvV1caJ13fAAAaZsKDr2IrRXXFWk3nYpEnSw8vHjxPeeL2wUHrIbM8QaYxyG3HHg3SzAZbSUoRHRbUabEwKddC1QhBu+LqsrLa4WDzs7+U1Ojy827tkk7F6wGIlD2/vhSkpZkthmsxjFiyQHhalp9eVlJDcKPv0sv4A45BF0Ab/vuLkyW7vgnRJD4fYjW5bHx4VFaECulYIwg2ymAvBsbEkwXJkk9l7gGsFhCYkcFfX0pIZPBVZF05acHCyi8uuKVP+f+PGy8eOSXe0bayqKkxL2xcZCRfI+rcCWa0W9PTz8wkNlZ7ZFxUF8uxfvPj8/v2itG3NzdcLC8+8+eb7ERHwK4gtvYWkFWFBeFRURD8YfAFBSCMCOxtDz6k1TSQPJwlnZc+okBAw7jfLy4VD+Ke6oABO6sszkwGfcvGOHaaEEjBdZnhOVGrqweho2fna4mL4+7zrnmtqjJw+nWWI8IUpKe/a7f5W/vHH8Ef4BMW4uN1CvQw6C4+KKmB61nEN9lohCB9U/fWv0qVV9pvbOKBHdlwFREYy63exmsxjlyxZ3jW8mVP0ve++n3d1040GdPUpHcHfl2ZlcRSJWwaPioroBF0rBOEDbV1WihfDo3hffiUQxUmQGyNkBu8qqbPzv/LynOqAfOiRR+KKi19ubvYeO5Zxwv0jIl5pb38yO9v74YcJb3H39Fz8+9+/3NQ0PiaGsbR04VFRET24dGI/HoIgCIIgCCWw1wpBEARBEIQa6FohCIIgCIJQA10rBEEQBEEQavwLRnPAEorWNogAAAAASUVORK5CYII="/>
  <p:tag name="MMPROD_TAG_VCONFIG" val="PD94bWwgdmVyc2lvbj0iMS4wIiBlbmNvZGluZz0idXRmLTgiPz4NCjxjb25maWd1cmF0aW9uPg0KCTxjb2xvcnM+DQoJCTx1aWNvbG9yIG5hbWU9InByaW1hcnkiIHZhbHVlPSIweDJFM0M0RCIvPg0KCQk8dWljb2xvciBuYW1lPSJnbG93IiB2YWx1ZT0iMHgyQjM0NDEiLz4NCgkJPHVpY29sb3IgbmFtZT0idGV4dCIgdmFsdWU9IjB4RkZGRkZGIi8+DQoJCTx1aWNvbG9yIG5hbWU9ImxpZ2h0IiB2YWx1ZT0iMHg0RTVENjAiLz4NCgkJPHVpY29sb3IgbmFtZT0ic2hhZG93IiB2YWx1ZT0iMHgwMDAwMDAiLz4NCgkJPHVpY29sb3IgbmFtZT0iYmFja2dyb3VuZCIgdmFsdWU9IjB4RkZGRkZGIi8+DQoJPC9jb2xvcnM+DQoJPGxheW91dD4NCgkJPHVpc2hvdyBuYW1lPSJwcmVzZW50YXRpb250aXRsZSIgdmFsdWU9InRydWUiLz48dWlzaG93IG5hbWU9InByZXNlbnRlcnBob3RvIiB2YWx1ZT0iZmFsc2UiLz48dWlzaG93IG5hbWU9InByZXNlbnRlcm5hbWUiIHZhbHVlPSJmYWxzZSIvPjx1aXNob3cgbmFtZT0icHJlc2VudGVydGl0bGUiIHZhbHVlPSJmYWxzZSIvPjx1aXNob3cgbmFtZT0icHJlc2VudGVyZW1haWwiIHZhbHVlPSJmYWxzZSIvPjx1aXNob3cgbmFtZT0icHJlc2VudGVyYmlvIiB2YWx1ZT0iZmFsc2UiLz48dWlzaG93IG5hbWU9ImNvbXBhbnlsb2dvIiB2YWx1ZT0idHJ1ZSIvPjx1aXNob3cgbmFtZT0ic2lkZWJhciIgdmFsdWU9InRydWUiLz48dWlzaG93IG5hbWU9Im91dGxpbmUiIHZhbHVlPSJ0cnVlIi8+PHVpc2hvdyBuYW1lPSJ0aHVtYm5haWwiIHZhbHVlPSJ0cnVlIi8+DQoJCTx1aXNob3cgbmFtZT0ibm90ZXMiIHZhbHVlPSJmYWxzZSIvPjx1aXNob3cgbmFtZT0ic2VhcmNoIiB2YWx1ZT0idHJ1ZSIvPjx1aXNob3cgbmFtZT0iYXR0YWNobWVudHMiIHZhbHVlPSJ0cnVlIi8+PHVpc2hvdyBuYW1lPSJ1dGlscyIgdmFsdWU9InRydWUiLz48dWlzaG93IG5hbWU9InZvbHVtZSIgdmFsdWU9InRydWUiLz48dWlzaG93IG5hbWU9InBsYXliYXIiIHZhbHVlPSJ0cnVlIi8+PHVpc2hvdyBuYW1lPSJ0YWxraW5naGVhZCIgdmFsdWU9InRydWUiLz48dWlzaG93IG5hbWU9InNpZGViYXJvbnJpZ2h0IiB2YWx1ZT0idHJ1ZSIvPjx1aXNob3cgbmFtZT0idmlld2NoYW5nZSIgdmFsdWU9InRydW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5S and Visual Factory&quot;/&gt;&lt;property id=&quot;20144&quot; value=&quot;1&quot;/&gt;&lt;property id=&quot;20146&quot; value=&quot;0&quot;/&gt;&lt;property id=&quot;20147&quot; value=&quot;0&quot;/&gt;&lt;property id=&quot;20148&quot; value=&quot;5&quot;/&gt;&lt;property id=&quot;20224&quot; value=&quot;C:\Documents and Settings\cawoll\My Documents\Personal\Superfactory\Production\Breeze Conversion&quot;/&gt;&lt;property id=&quot;20250&quot; value=&quot;0&quot;/&gt;&lt;property id=&quot;20251&quot; value=&quot;1&quot;/&gt;&lt;property id=&quot;20259&quot; value=&quot;0&quot;/&gt;&lt;object type=&quot;4&quot; unique_id=&quot;10002&quot;&gt;&lt;object type=&quot;5&quot; unique_id=&quot;10014&quot;&gt;&lt;property id=&quot;20149&quot; value=&quot;Kevin Meyer&quot;/&gt;&lt;property id=&quot;20150&quot; value=&quot;President&quot;/&gt;&lt;property id=&quot;20151&quot; value=&quot;blog_meyer_2.jpg&quot;/&gt;&lt;property id=&quot;20153&quot; value=&quot;kevin.spam@superfactory.com&quot;/&gt;&lt;property id=&quot;20155&quot; value=&quot;Kevin Meyer started the Superfactory website in 1997 as a simple list of manufacturing excellence resource links. The information portal grew tremendously over the next several years, with the Evolving Excellence blog being added in late 2004.  Kevin has over 20 years of manufacturing management and lean turnaround experience at Sylvania, Abbott Laboratories, Newport, and most recently Specialty Silicone Fabricators.  He is currently president and owner of Superfactory Ventures LLC and is president and co-owner of Agilonics LLC, a specialty contract manufacturer.  He is on the board of the Association for Manufacturing Excellence, currently serving as VP of Internet Strategy, as well as the boards of two technology startup companies.  Kevin lives in Morro Bay, California.&amp;#x0D;&amp;#x0A;&quot;/&gt;&lt;property id=&quot;20159&quot; value=&quot;logo_superfactory_learningcenter_png.png&quot;/&gt;&lt;/object&gt;&lt;object type=&quot;5&quot; unique_id=&quot;10025&quot;&gt;&lt;property id=&quot;20149&quot; value=&quot;Craig Woll&quot;/&gt;&lt;property id=&quot;20150&quot; value=&quot;Learning Strategist&quot;/&gt;&lt;property id=&quot;20151&quot; value=&quot;IMG_0373[2].jpg&quot;/&gt;&lt;property id=&quot;20153&quot; value=&quot;craig.a.woll@intel.com&quot;/&gt;&lt;/object&gt;&lt;/object&gt;&lt;object type=&quot;2&quot; unique_id=&quot;10003&quot;&gt;&lt;object type=&quot;3&quot; unique_id=&quot;10004&quot;&gt;&lt;property id=&quot;20148&quot; value=&quot;5&quot;/&gt;&lt;property id=&quot;20300&quot; value=&quot;Slide 1 - &amp;quot;5S and Visual Factory&amp;quot;&quot;/&gt;&lt;property id=&quot;20302&quot; value=&quot;1&quot;/&gt;&lt;property id=&quot;20303&quot; value=&quot;Kevin Meyer&quot;/&gt;&lt;property id=&quot;20307&quot; value=&quot;256&quot;/&gt;&lt;property id=&quot;20309&quot; value=&quot;10014&quot;/&gt;&lt;/object&gt;&lt;object type=&quot;3&quot; unique_id=&quot;10005&quot;&gt;&lt;property id=&quot;20148&quot; value=&quot;5&quot;/&gt;&lt;property id=&quot;20300&quot; value=&quot;Slide 2 - &amp;quot;Test&amp;quot;&quot;/&gt;&lt;property id=&quot;20302&quot; value=&quot;1&quot;/&gt;&lt;property id=&quot;20303&quot; value=&quot;Kevin Meyer&quot;/&gt;&lt;property id=&quot;20307&quot; value=&quot;257&quot;/&gt;&lt;property id=&quot;20309&quot; value=&quot;10014&quot;/&gt;&lt;/object&gt;&lt;object type=&quot;3&quot; unique_id=&quot;10006&quot;&gt;&lt;property id=&quot;20148&quot; value=&quot;5&quot;/&gt;&lt;property id=&quot;20300&quot; value=&quot;Slide 3 - &amp;quot;Test 2&amp;quot;&quot;/&gt;&lt;property id=&quot;20302&quot; value=&quot;1&quot;/&gt;&lt;property id=&quot;20303&quot; value=&quot;Kevin Meyer&quot;/&gt;&lt;property id=&quot;20307&quot; value=&quot;258&quot;/&gt;&lt;property id=&quot;20309&quot; value=&quot;10014&quot;/&gt;&lt;/object&gt;&lt;object type=&quot;3&quot; unique_id=&quot;10007&quot;&gt;&lt;property id=&quot;20148&quot; value=&quot;5&quot;/&gt;&lt;property id=&quot;20300&quot; value=&quot;Slide 4 - &amp;quot;Test 3&amp;quot;&quot;/&gt;&lt;property id=&quot;20302&quot; value=&quot;1&quot;/&gt;&lt;property id=&quot;20303&quot; value=&quot;Kevin Meyer&quot;/&gt;&lt;property id=&quot;20307&quot; value=&quot;259&quot;/&gt;&lt;property id=&quot;20309&quot; value=&quot;10014&quot;/&gt;&lt;/object&gt;&lt;object type=&quot;3&quot; unique_id=&quot;10022&quot;&gt;&lt;property id=&quot;20148&quot; value=&quot;5&quot;/&gt;&lt;property id=&quot;20300&quot; value=&quot;Slide 5 - &amp;quot;This is true&amp;quot;&quot;/&gt;&lt;property id=&quot;20303&quot; value=&quot;Craig Woll&quot;/&gt;&lt;property id=&quot;20307&quot; value=&quot;260&quot;/&gt;&lt;property id=&quot;20309&quot; value=&quot;10025&quot;/&gt;&lt;/object&gt;&lt;object type=&quot;3&quot; unique_id=&quot;10023&quot;&gt;&lt;property id=&quot;20148&quot; value=&quot;5&quot;/&gt;&lt;property id=&quot;20300&quot; value=&quot;Slide 3 - &amp;quot;Contents&amp;quot;&quot;/&gt;&lt;property id=&quot;20302&quot; value=&quot;1&quot;/&gt;&lt;property id=&quot;20303&quot; value=&quot;Kevin Meyer&quot;/&gt;&lt;property id=&quot;20307&quot; value=&quot;261&quot;/&gt;&lt;property id=&quot;20309&quot; value=&quot;10014&quot;/&gt;&lt;/object&gt;&lt;object type=&quot;3&quot; unique_id=&quot;11143&quot;&gt;&lt;property id=&quot;20148&quot; value=&quot;5&quot;/&gt;&lt;property id=&quot;20300&quot; value=&quot;Slide 2 - &amp;quot;Disclaimer and Approved use&amp;quot;&quot;/&gt;&lt;property id=&quot;20302&quot; value=&quot;1&quot;/&gt;&lt;property id=&quot;20303&quot; value=&quot;Kevin Meyer&quot;/&gt;&lt;property id=&quot;20307&quot; value=&quot;264&quot;/&gt;&lt;property id=&quot;20309&quot; value=&quot;10014&quot;/&gt;&lt;/object&gt;&lt;object type=&quot;3&quot; unique_id=&quot;11144&quot;&gt;&lt;property id=&quot;20148&quot; value=&quot;5&quot;/&gt;&lt;property id=&quot;20300&quot; value=&quot;Slide 4 - &amp;quot;Introduction&amp;quot;&quot;/&gt;&lt;property id=&quot;20302&quot; value=&quot;1&quot;/&gt;&lt;property id=&quot;20303&quot; value=&quot;Kevin Meyer&quot;/&gt;&lt;property id=&quot;20307&quot; value=&quot;265&quot;/&gt;&lt;property id=&quot;20309&quot; value=&quot;10014&quot;/&gt;&lt;/object&gt;&lt;object type=&quot;3&quot; unique_id=&quot;11145&quot;&gt;&lt;property id=&quot;20148&quot; value=&quot;5&quot;/&gt;&lt;property id=&quot;20300&quot; value=&quot;Slide 5 - &amp;quot;Background and History&amp;quot;&quot;/&gt;&lt;property id=&quot;20302&quot; value=&quot;1&quot;/&gt;&lt;property id=&quot;20303&quot; value=&quot;Kevin Meyer&quot;/&gt;&lt;property id=&quot;20307&quot; value=&quot;266&quot;/&gt;&lt;property id=&quot;20309&quot; value=&quot;10014&quot;/&gt;&lt;/object&gt;&lt;object type=&quot;3&quot; unique_id=&quot;11146&quot;&gt;&lt;property id=&quot;20148&quot; value=&quot;5&quot;/&gt;&lt;property id=&quot;20300&quot; value=&quot;Slide 6 - &amp;quot;Components and Implementation&amp;quot;&quot;/&gt;&lt;property id=&quot;20302&quot; value=&quot;1&quot;/&gt;&lt;property id=&quot;20303&quot; value=&quot;Kevin Meyer&quot;/&gt;&lt;property id=&quot;20307&quot; value=&quot;267&quot;/&gt;&lt;property id=&quot;20309&quot; value=&quot;10014&quot;/&gt;&lt;/object&gt;&lt;object type=&quot;3&quot; unique_id=&quot;11147&quot;&gt;&lt;property id=&quot;20148&quot; value=&quot;5&quot;/&gt;&lt;property id=&quot;20300&quot; value=&quot;Slide 7 - &amp;quot;Elements of 5S&amp;quot;&quot;/&gt;&lt;property id=&quot;20302&quot; value=&quot;1&quot;/&gt;&lt;property id=&quot;20303&quot; value=&quot;Kevin Meyer&quot;/&gt;&lt;property id=&quot;20307&quot; value=&quot;268&quot;/&gt;&lt;property id=&quot;20309&quot; value=&quot;10014&quot;/&gt;&lt;/object&gt;&lt;object type=&quot;3&quot; unique_id=&quot;11148&quot;&gt;&lt;property id=&quot;20148&quot; value=&quot;5&quot;/&gt;&lt;property id=&quot;20300&quot; value=&quot;Slide 8 - &amp;quot;Types of Waste&amp;quot;&quot;/&gt;&lt;property id=&quot;20302&quot; value=&quot;1&quot;/&gt;&lt;property id=&quot;20303&quot; value=&quot;Kevin Meyer&quot;/&gt;&lt;property id=&quot;20307&quot; value=&quot;295&quot;/&gt;&lt;property id=&quot;20309&quot; value=&quot;10014&quot;/&gt;&lt;/object&gt;&lt;object type=&quot;3&quot; unique_id=&quot;11149&quot;&gt;&lt;property id=&quot;20148&quot; value=&quot;5&quot;/&gt;&lt;property id=&quot;20300&quot; value=&quot;Slide 9 - &amp;quot;The Good, Bad and the Ugly&amp;quot;&quot;/&gt;&lt;property id=&quot;20302&quot; value=&quot;1&quot;/&gt;&lt;property id=&quot;20303&quot; value=&quot;Kevin Meyer&quot;/&gt;&lt;property id=&quot;20307&quot; value=&quot;270&quot;/&gt;&lt;property id=&quot;20309&quot; value=&quot;10014&quot;/&gt;&lt;/object&gt;&lt;object type=&quot;3&quot; unique_id=&quot;11150&quot;&gt;&lt;property id=&quot;20148&quot; value=&quot;5&quot;/&gt;&lt;property id=&quot;20300&quot; value=&quot;Slide 10 - &amp;quot;The Good – After 5S&amp;quot;&quot;/&gt;&lt;property id=&quot;20302&quot; value=&quot;1&quot;/&gt;&lt;property id=&quot;20303&quot; value=&quot;Kevin Meyer&quot;/&gt;&lt;property id=&quot;20307&quot; value=&quot;271&quot;/&gt;&lt;property id=&quot;20309&quot; value=&quot;10014&quot;/&gt;&lt;/object&gt;&lt;object type=&quot;3&quot; unique_id=&quot;11151&quot;&gt;&lt;property id=&quot;20148&quot; value=&quot;5&quot;/&gt;&lt;property id=&quot;20300&quot; value=&quot;Slide 11 - &amp;quot;After 5S&amp;quot;&quot;/&gt;&lt;property id=&quot;20302&quot; value=&quot;1&quot;/&gt;&lt;property id=&quot;20303&quot; value=&quot;Kevin Meyer&quot;/&gt;&lt;property id=&quot;20307&quot; value=&quot;272&quot;/&gt;&lt;property id=&quot;20309&quot; value=&quot;10014&quot;/&gt;&lt;/object&gt;&lt;object type=&quot;3&quot; unique_id=&quot;11152&quot;&gt;&lt;property id=&quot;20148&quot; value=&quot;5&quot;/&gt;&lt;property id=&quot;20300&quot; value=&quot;Slide 12 - &amp;quot;5S Examples&amp;quot;&quot;/&gt;&lt;property id=&quot;20302&quot; value=&quot;1&quot;/&gt;&lt;property id=&quot;20303&quot; value=&quot;Kevin Meyer&quot;/&gt;&lt;property id=&quot;20307&quot; value=&quot;273&quot;/&gt;&lt;property id=&quot;20309&quot; value=&quot;10014&quot;/&gt;&lt;/object&gt;&lt;object type=&quot;3&quot; unique_id=&quot;11153&quot;&gt;&lt;property id=&quot;20148&quot; value=&quot;5&quot;/&gt;&lt;property id=&quot;20300&quot; value=&quot;Slide 13 - &amp;quot;Sort&amp;quot;&quot;/&gt;&lt;property id=&quot;20302&quot; value=&quot;1&quot;/&gt;&lt;property id=&quot;20303&quot; value=&quot;Kevin Meyer&quot;/&gt;&lt;property id=&quot;20307&quot; value=&quot;274&quot;/&gt;&lt;property id=&quot;20309&quot; value=&quot;10014&quot;/&gt;&lt;/object&gt;&lt;object type=&quot;3&quot; unique_id=&quot;11154&quot;&gt;&lt;property id=&quot;20148&quot; value=&quot;5&quot;/&gt;&lt;property id=&quot;20300&quot; value=&quot;Slide 14 - &amp;quot;Straighten&amp;quot;&quot;/&gt;&lt;property id=&quot;20302&quot; value=&quot;1&quot;/&gt;&lt;property id=&quot;20303&quot; value=&quot;Kevin Meyer&quot;/&gt;&lt;property id=&quot;20307&quot; value=&quot;275&quot;/&gt;&lt;property id=&quot;20309&quot; value=&quot;10014&quot;/&gt;&lt;/object&gt;&lt;object type=&quot;3&quot; unique_id=&quot;11155&quot;&gt;&lt;property id=&quot;20148&quot; value=&quot;5&quot;/&gt;&lt;property id=&quot;20300&quot; value=&quot;Slide 15 - &amp;quot;5S Examples – Sort and Straighten&amp;quot;&quot;/&gt;&lt;property id=&quot;20302&quot; value=&quot;1&quot;/&gt;&lt;property id=&quot;20303&quot; value=&quot;Kevin Meyer&quot;/&gt;&lt;property id=&quot;20307&quot; value=&quot;276&quot;/&gt;&lt;property id=&quot;20309&quot; value=&quot;10014&quot;/&gt;&lt;/object&gt;&lt;object type=&quot;3&quot; unique_id=&quot;11156&quot;&gt;&lt;property id=&quot;20148&quot; value=&quot;5&quot;/&gt;&lt;property id=&quot;20300&quot; value=&quot;Slide 16 - &amp;quot;Straighten Check Sheet&amp;quot;&quot;/&gt;&lt;property id=&quot;20302&quot; value=&quot;1&quot;/&gt;&lt;property id=&quot;20303&quot; value=&quot;Kevin Meyer&quot;/&gt;&lt;property id=&quot;20307&quot; value=&quot;277&quot;/&gt;&lt;property id=&quot;20309&quot; value=&quot;10014&quot;/&gt;&lt;/object&gt;&lt;object type=&quot;3&quot; unique_id=&quot;11157&quot;&gt;&lt;property id=&quot;20148&quot; value=&quot;5&quot;/&gt;&lt;property id=&quot;20300&quot; value=&quot;Slide 17 - &amp;quot;Shine&amp;quot;&quot;/&gt;&lt;property id=&quot;20302&quot; value=&quot;1&quot;/&gt;&lt;property id=&quot;20303&quot; value=&quot;Kevin Meyer&quot;/&gt;&lt;property id=&quot;20307&quot; value=&quot;278&quot;/&gt;&lt;property id=&quot;20309&quot; value=&quot;10014&quot;/&gt;&lt;/object&gt;&lt;object type=&quot;3&quot; unique_id=&quot;11158&quot;&gt;&lt;property id=&quot;20148&quot; value=&quot;5&quot;/&gt;&lt;property id=&quot;20300&quot; value=&quot;Slide 18 - &amp;quot;5S Examples - Shine&amp;quot;&quot;/&gt;&lt;property id=&quot;20302&quot; value=&quot;1&quot;/&gt;&lt;property id=&quot;20303&quot; value=&quot;Kevin Meyer&quot;/&gt;&lt;property id=&quot;20307&quot; value=&quot;279&quot;/&gt;&lt;property id=&quot;20309&quot; value=&quot;10014&quot;/&gt;&lt;/object&gt;&lt;object type=&quot;3&quot; unique_id=&quot;11159&quot;&gt;&lt;property id=&quot;20148&quot; value=&quot;5&quot;/&gt;&lt;property id=&quot;20300&quot; value=&quot;Slide 19 - &amp;quot;Shine Check Sheet&amp;quot;&quot;/&gt;&lt;property id=&quot;20302&quot; value=&quot;1&quot;/&gt;&lt;property id=&quot;20303&quot; value=&quot;Kevin Meyer&quot;/&gt;&lt;property id=&quot;20307&quot; value=&quot;280&quot;/&gt;&lt;property id=&quot;20309&quot; value=&quot;10014&quot;/&gt;&lt;/object&gt;&lt;object type=&quot;3&quot; unique_id=&quot;11160&quot;&gt;&lt;property id=&quot;20148&quot; value=&quot;5&quot;/&gt;&lt;property id=&quot;20300&quot; value=&quot;Slide 20 - &amp;quot;Standardize&amp;quot;&quot;/&gt;&lt;property id=&quot;20302&quot; value=&quot;1&quot;/&gt;&lt;property id=&quot;20303&quot; value=&quot;Kevin Meyer&quot;/&gt;&lt;property id=&quot;20307&quot; value=&quot;281&quot;/&gt;&lt;property id=&quot;20309&quot; value=&quot;10014&quot;/&gt;&lt;/object&gt;&lt;object type=&quot;3&quot; unique_id=&quot;11161&quot;&gt;&lt;property id=&quot;20148&quot; value=&quot;5&quot;/&gt;&lt;property id=&quot;20300&quot; value=&quot;Slide 21 - &amp;quot;Typical Team Standards&amp;quot;&quot;/&gt;&lt;property id=&quot;20302&quot; value=&quot;1&quot;/&gt;&lt;property id=&quot;20303&quot; value=&quot;Kevin Meyer&quot;/&gt;&lt;property id=&quot;20307&quot; value=&quot;282&quot;/&gt;&lt;property id=&quot;20309&quot; value=&quot;10014&quot;/&gt;&lt;/object&gt;&lt;object type=&quot;3&quot; unique_id=&quot;11162&quot;&gt;&lt;property id=&quot;20148&quot; value=&quot;5&quot;/&gt;&lt;property id=&quot;20300&quot; value=&quot;Slide 22 - &amp;quot;Sustain&amp;quot;&quot;/&gt;&lt;property id=&quot;20302&quot; value=&quot;1&quot;/&gt;&lt;property id=&quot;20303&quot; value=&quot;Kevin Meyer&quot;/&gt;&lt;property id=&quot;20307&quot; value=&quot;283&quot;/&gt;&lt;property id=&quot;20309&quot; value=&quot;10014&quot;/&gt;&lt;/object&gt;&lt;object type=&quot;3&quot; unique_id=&quot;11163&quot;&gt;&lt;property id=&quot;20148&quot; value=&quot;5&quot;/&gt;&lt;property id=&quot;20300&quot; value=&quot;Slide 23 - &amp;quot;Safety&amp;quot;&quot;/&gt;&lt;property id=&quot;20302&quot; value=&quot;1&quot;/&gt;&lt;property id=&quot;20303&quot; value=&quot;Kevin Meyer&quot;/&gt;&lt;property id=&quot;20307&quot; value=&quot;284&quot;/&gt;&lt;property id=&quot;20309&quot; value=&quot;10014&quot;/&gt;&lt;/object&gt;&lt;object type=&quot;3&quot; unique_id=&quot;11164&quot;&gt;&lt;property id=&quot;20148&quot; value=&quot;5&quot;/&gt;&lt;property id=&quot;20300&quot; value=&quot;Slide 24 - &amp;quot;5S Implementation&amp;quot;&quot;/&gt;&lt;property id=&quot;20302&quot; value=&quot;1&quot;/&gt;&lt;property id=&quot;20303&quot; value=&quot;Kevin Meyer&quot;/&gt;&lt;property id=&quot;20307&quot; value=&quot;285&quot;/&gt;&lt;property id=&quot;20309&quot; value=&quot;10014&quot;/&gt;&lt;/object&gt;&lt;object type=&quot;3&quot; unique_id=&quot;11165&quot;&gt;&lt;property id=&quot;20148&quot; value=&quot;5&quot;/&gt;&lt;property id=&quot;20300&quot; value=&quot;Slide 25 - &amp;quot;Red Tag Process&amp;quot;&quot;/&gt;&lt;property id=&quot;20302&quot; value=&quot;1&quot;/&gt;&lt;property id=&quot;20303&quot; value=&quot;Kevin Meyer&quot;/&gt;&lt;property id=&quot;20307&quot; value=&quot;286&quot;/&gt;&lt;property id=&quot;20309&quot; value=&quot;10014&quot;/&gt;&lt;/object&gt;&lt;object type=&quot;3&quot; unique_id=&quot;11166&quot;&gt;&lt;property id=&quot;20148&quot; value=&quot;5&quot;/&gt;&lt;property id=&quot;20300&quot; value=&quot;Slide 26 - &amp;quot;Red Tag Inspection Sheet&amp;quot;&quot;/&gt;&lt;property id=&quot;20302&quot; value=&quot;1&quot;/&gt;&lt;property id=&quot;20303&quot; value=&quot;Kevin Meyer&quot;/&gt;&lt;property id=&quot;20307&quot; value=&quot;287&quot;/&gt;&lt;property id=&quot;20309&quot; value=&quot;10014&quot;/&gt;&lt;/object&gt;&lt;object type=&quot;3&quot; unique_id=&quot;11167&quot;&gt;&lt;property id=&quot;20148&quot; value=&quot;5&quot;/&gt;&lt;property id=&quot;20300&quot; value=&quot;Slide 27 - &amp;quot;Red Tag Inspection Sheet&amp;quot;&quot;/&gt;&lt;property id=&quot;20302&quot; value=&quot;1&quot;/&gt;&lt;property id=&quot;20303&quot; value=&quot;Kevin Meyer&quot;/&gt;&lt;property id=&quot;20307&quot; value=&quot;288&quot;/&gt;&lt;property id=&quot;20309&quot; value=&quot;10014&quot;/&gt;&lt;/object&gt;&lt;object type=&quot;3&quot; unique_id=&quot;11168&quot;&gt;&lt;property id=&quot;20148&quot; value=&quot;5&quot;/&gt;&lt;property id=&quot;20300&quot; value=&quot;Slide 28 - &amp;quot;Red Tag Inspection Sheet&amp;quot;&quot;/&gt;&lt;property id=&quot;20302&quot; value=&quot;1&quot;/&gt;&lt;property id=&quot;20303&quot; value=&quot;Kevin Meyer&quot;/&gt;&lt;property id=&quot;20307&quot; value=&quot;289&quot;/&gt;&lt;property id=&quot;20309&quot; value=&quot;10014&quot;/&gt;&lt;/object&gt;&lt;object type=&quot;3&quot; unique_id=&quot;11169&quot;&gt;&lt;property id=&quot;20148&quot; value=&quot;5&quot;/&gt;&lt;property id=&quot;20300&quot; value=&quot;Slide 29 - &amp;quot;Red Tag Inspection Sheet&amp;quot;&quot;/&gt;&lt;property id=&quot;20302&quot; value=&quot;1&quot;/&gt;&lt;property id=&quot;20303&quot; value=&quot;Kevin Meyer&quot;/&gt;&lt;property id=&quot;20307&quot; value=&quot;290&quot;/&gt;&lt;property id=&quot;20309&quot; value=&quot;10014&quot;/&gt;&lt;/object&gt;&lt;object type=&quot;3&quot; unique_id=&quot;11170&quot;&gt;&lt;property id=&quot;20148&quot; value=&quot;5&quot;/&gt;&lt;property id=&quot;20300&quot; value=&quot;Slide 30 - &amp;quot;Red Tag Inspection Sheet&amp;quot;&quot;/&gt;&lt;property id=&quot;20302&quot; value=&quot;1&quot;/&gt;&lt;property id=&quot;20303&quot; value=&quot;Kevin Meyer&quot;/&gt;&lt;property id=&quot;20307&quot; value=&quot;291&quot;/&gt;&lt;property id=&quot;20309&quot; value=&quot;10014&quot;/&gt;&lt;/object&gt;&lt;object type=&quot;3&quot; unique_id=&quot;11171&quot;&gt;&lt;property id=&quot;20148&quot; value=&quot;5&quot;/&gt;&lt;property id=&quot;20300&quot; value=&quot;Slide 31 - &amp;quot;Red Tag Inspection Sheet&amp;quot;&quot;/&gt;&lt;property id=&quot;20302&quot; value=&quot;1&quot;/&gt;&lt;property id=&quot;20303&quot; value=&quot;Kevin Meyer&quot;/&gt;&lt;property id=&quot;20307&quot; value=&quot;292&quot;/&gt;&lt;property id=&quot;20309&quot; value=&quot;10014&quot;/&gt;&lt;/object&gt;&lt;object type=&quot;3&quot; unique_id=&quot;11172&quot;&gt;&lt;property id=&quot;20148&quot; value=&quot;5&quot;/&gt;&lt;property id=&quot;20300&quot; value=&quot;Slide 32 - &amp;quot;Visual Factory&amp;quot;&quot;/&gt;&lt;property id=&quot;20302&quot; value=&quot;1&quot;/&gt;&lt;property id=&quot;20303&quot; value=&quot;Kevin Meyer&quot;/&gt;&lt;property id=&quot;20307&quot; value=&quot;293&quot;/&gt;&lt;property id=&quot;20309&quot; value=&quot;10014&quot;/&gt;&lt;/object&gt;&lt;object type=&quot;3&quot; unique_id=&quot;11173&quot;&gt;&lt;property id=&quot;20148&quot; value=&quot;5&quot;/&gt;&lt;property id=&quot;20300&quot; value=&quot;Slide 33 - &amp;quot;Knowledge Check&amp;quot;&quot;/&gt;&lt;property id=&quot;20302&quot; value=&quot;1&quot;/&gt;&lt;property id=&quot;20303&quot; value=&quot;Kevin Meyer&quot;/&gt;&lt;property id=&quot;20307&quot; value=&quot;263&quot;/&gt;&lt;property id=&quot;20309&quot; value=&quot;10014&quot;/&gt;&lt;/object&gt;&lt;object type=&quot;3&quot; unique_id=&quot;11174&quot;&gt;&lt;property id=&quot;20148&quot; value=&quot;5&quot;/&gt;&lt;property id=&quot;20300&quot; value=&quot;Slide 34 - &amp;quot;Name the five “S” components.  (Mark all that apply)&amp;quot;&quot;/&gt;&lt;property id=&quot;20302&quot; value=&quot;1&quot;/&gt;&lt;property id=&quot;20303&quot; value=&quot;Kevin Meyer&quot;/&gt;&lt;property id=&quot;20307&quot; value=&quot;296&quot;/&gt;&lt;property id=&quot;20309&quot; value=&quot;10014&quot;/&gt;&lt;/object&gt;&lt;object type=&quot;3&quot; unique_id=&quot;11175&quot;&gt;&lt;property id=&quot;20148&quot; value=&quot;5&quot;/&gt;&lt;property id=&quot;20300&quot; value=&quot;Slide 35 - &amp;quot;Match the 5S component name with it's description by dragging the description to the name.&amp;quot;&quot;/&gt;&lt;property id=&quot;20302&quot; value=&quot;1&quot;/&gt;&lt;property id=&quot;20303&quot; value=&quot;Kevin Meyer&quot;/&gt;&lt;property id=&quot;20307&quot; value=&quot;297&quot;/&gt;&lt;property id=&quot;20309&quot; value=&quot;10014&quot;/&gt;&lt;/object&gt;&lt;object type=&quot;3&quot; unique_id=&quot;11176&quot;&gt;&lt;property id=&quot;20148&quot; value=&quot;5&quot;/&gt;&lt;property id=&quot;20300&quot; value=&quot;Slide 36 - &amp;quot;What are some ways in Straighten that you can make it obvious where things belong?  (Mark all that apply)&amp;quot;&quot;/&gt;&lt;property id=&quot;20302&quot; value=&quot;1&quot;/&gt;&lt;property id=&quot;20303&quot; value=&quot;Kevin Meyer&quot;/&gt;&lt;property id=&quot;20307&quot; value=&quot;298&quot;/&gt;&lt;property id=&quot;20309&quot; value=&quot;10014&quot;/&gt;&lt;/object&gt;&lt;object type=&quot;3&quot; unique_id=&quot;11177&quot;&gt;&lt;property id=&quot;20148&quot; value=&quot;5&quot;/&gt;&lt;property id=&quot;20300&quot; value=&quot;Slide 37 - &amp;quot;Performing Shine results in which of the following? (Mark all that apply)&amp;quot;&quot;/&gt;&lt;property id=&quot;20302&quot; value=&quot;1&quot;/&gt;&lt;property id=&quot;20303&quot; value=&quot;Kevin Meyer&quot;/&gt;&lt;property id=&quot;20307&quot; value=&quot;299&quot;/&gt;&lt;property id=&quot;20309&quot; value=&quot;10014&quot;/&gt;&lt;/object&gt;&lt;object type=&quot;3&quot; unique_id=&quot;11178&quot;&gt;&lt;property id=&quot;20148&quot; value=&quot;5&quot;/&gt;&lt;property id=&quot;20300&quot; value=&quot;Slide 38 - &amp;quot;What are some ways your team can Sustain 5S?  (Mark all that apply)&amp;quot;&quot;/&gt;&lt;property id=&quot;20302&quot; value=&quot;1&quot;/&gt;&lt;property id=&quot;20303&quot; value=&quot;Kevin Meyer&quot;/&gt;&lt;property id=&quot;20307&quot; value=&quot;300&quot;/&gt;&lt;property id=&quot;20309&quot; value=&quot;10014&quot;/&gt;&lt;/object&gt;&lt;object type=&quot;3&quot; unique_id=&quot;11179&quot;&gt;&lt;property id=&quot;20148&quot; value=&quot;5&quot;/&gt;&lt;property id=&quot;20300&quot; value=&quot;Slide 39 - &amp;quot;Strategy is sometimes called the sixth &amp;quot;S&amp;quot;.&amp;quot;&quot;/&gt;&lt;property id=&quot;20302&quot; value=&quot;1&quot;/&gt;&lt;property id=&quot;20303&quot; value=&quot;Kevin Meyer&quot;/&gt;&lt;property id=&quot;20307&quot; value=&quot;301&quot;/&gt;&lt;property id=&quot;20309&quot; value=&quot;10014&quot;/&gt;&lt;/object&gt;&lt;object type=&quot;3&quot; unique_id=&quot;11180&quot;&gt;&lt;property id=&quot;20148&quot; value=&quot;5&quot;/&gt;&lt;property id=&quot;20300&quot; value=&quot;Slide 40 - &amp;quot;Which of the following are a part of the “red tag” activity? (Mark all that apply)&amp;quot;&quot;/&gt;&lt;property id=&quot;20302&quot; value=&quot;1&quot;/&gt;&lt;property id=&quot;20303&quot; value=&quot;Kevin Meyer&quot;/&gt;&lt;property id=&quot;20307&quot; value=&quot;302&quot;/&gt;&lt;property id=&quot;20309&quot; value=&quot;10014&quot;/&gt;&lt;/object&gt;&lt;object type=&quot;3&quot; unique_id=&quot;11181&quot;&gt;&lt;property id=&quot;20148&quot; value=&quot;5&quot;/&gt;&lt;property id=&quot;20300&quot; value=&quot;Slide 41 - &amp;quot;What are some ways that you can maintain a Visual Factory?  (Mark all that apply)&amp;quot;&quot;/&gt;&lt;property id=&quot;20302&quot; value=&quot;1&quot;/&gt;&lt;property id=&quot;20303&quot; value=&quot;Kevin Meyer&quot;/&gt;&lt;property id=&quot;20307&quot; value=&quot;303&quot;/&gt;&lt;property id=&quot;20309&quot; value=&quot;10014&quot;/&gt;&lt;/object&gt;&lt;object type=&quot;3&quot; unique_id=&quot;11182&quot;&gt;&lt;property id=&quot;20148&quot; value=&quot;5&quot;/&gt;&lt;property id=&quot;20300&quot; value=&quot;Slide 42 - &amp;quot;How can you implement 5S in your organization?&amp;quot;&quot;/&gt;&lt;property id=&quot;20302&quot; value=&quot;1&quot;/&gt;&lt;property id=&quot;20303&quot; value=&quot;Kevin Meyer&quot;/&gt;&lt;property id=&quot;20307&quot; value=&quot;304&quot;/&gt;&lt;property id=&quot;20309&quot; value=&quot;10014&quot;/&gt;&lt;/object&gt;&lt;object type=&quot;3&quot; unique_id=&quot;11183&quot;&gt;&lt;property id=&quot;20148&quot; value=&quot;5&quot;/&gt;&lt;property id=&quot;20300&quot; value=&quot;Slide 43 - &amp;quot;Quiz&amp;quot;&quot;/&gt;&lt;property id=&quot;20302&quot; value=&quot;1&quot;/&gt;&lt;property id=&quot;20303&quot; value=&quot;Kevin Meyer&quot;/&gt;&lt;property id=&quot;20307&quot; value=&quot;305&quot;/&gt;&lt;property id=&quot;20309&quot; value=&quot;10014&quot;/&gt;&lt;/object&gt;&lt;object type=&quot;3&quot; unique_id=&quot;11184&quot;&gt;&lt;property id=&quot;20148&quot; value=&quot;5&quot;/&gt;&lt;property id=&quot;20300&quot; value=&quot;Slide 44 - &amp;quot;Congratulations!!!&amp;quot;&quot;/&gt;&lt;property id=&quot;20302&quot; value=&quot;1&quot;/&gt;&lt;property id=&quot;20303&quot; value=&quot;Kevin Meyer&quot;/&gt;&lt;property id=&quot;20307&quot; value=&quot;262&quot;/&gt;&lt;property id=&quot;20309&quot; value=&quot;10014&quot;/&gt;&lt;/object&gt;&lt;/object&gt;&lt;object type=&quot;8&quot; unique_id=&quot;10024&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5,-1669710569,C:\Documents and Settings\cawoll\My Documents\Personal\Superfactory\Production\Final Slides\5S\5S.ppc"/>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5S_Shmula_2020.potx" id="{5B292F0A-FB3E-455A-AE41-EB40EF5F9A8A}" vid="{C0B21033-363C-4082-92FF-CAD3A2D2F37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TotalTime>
  <Words>613</Words>
  <Application>Microsoft Office PowerPoint</Application>
  <PresentationFormat>Widescreen</PresentationFormat>
  <Paragraphs>100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Impact</vt:lpstr>
      <vt:lpstr>Tahoma</vt:lpstr>
      <vt:lpstr>Times New Roman</vt:lpstr>
      <vt:lpstr>Trebuchet MS</vt:lpstr>
      <vt:lpstr>Wingdings</vt:lpstr>
      <vt:lpstr>Wingdings 2</vt:lpstr>
      <vt:lpstr>Main Event</vt:lpstr>
      <vt:lpstr>RACI CHARTING Roles and Responsibilities</vt:lpstr>
      <vt:lpstr>RACI Overview</vt:lpstr>
      <vt:lpstr>Type/Degree of Participation Can Be Defined</vt:lpstr>
      <vt:lpstr>RACI Charting Maps Roles with Activities</vt:lpstr>
      <vt:lpstr>Region Employee Expense Statement Processing (Example)</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pabilla@hirevue.com</dc:creator>
  <cp:lastModifiedBy>Brion Hurley</cp:lastModifiedBy>
  <cp:revision>126</cp:revision>
  <dcterms:created xsi:type="dcterms:W3CDTF">2007-01-08T13:54:01Z</dcterms:created>
  <dcterms:modified xsi:type="dcterms:W3CDTF">2022-10-21T19:16:14Z</dcterms:modified>
</cp:coreProperties>
</file>